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Roboto"/>
      <p:regular r:id="rId28"/>
      <p:bold r:id="rId29"/>
      <p:italic r:id="rId30"/>
      <p:boldItalic r:id="rId31"/>
    </p:embeddedFont>
    <p:embeddedFont>
      <p:font typeface="Pacifico"/>
      <p:regular r:id="rId32"/>
    </p:embeddedFont>
    <p:embeddedFont>
      <p:font typeface="Comfortaa"/>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5" roundtripDataSignature="AMtx7mg46Rvm94MII4zrmkg86RIi/cWF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7.xml"/><Relationship Id="rId33" Type="http://schemas.openxmlformats.org/officeDocument/2006/relationships/font" Target="fonts/Comfortaa-regular.fntdata"/><Relationship Id="rId10" Type="http://schemas.openxmlformats.org/officeDocument/2006/relationships/slide" Target="slides/slide6.xml"/><Relationship Id="rId32" Type="http://schemas.openxmlformats.org/officeDocument/2006/relationships/font" Target="fonts/Pacifico-regular.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Comfortaa-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c920d51b56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c920d51b56_0_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c920d51b56_0_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c65a53bd5d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c65a53bd5d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c65a53bd5d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00111e3e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00111e3e3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c00111e3e3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c00111e3e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c00111e3e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c00111e3e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Examples: cutting a straw with scissors, using a clothespin or kitchen tongs to pick up cotton balls and place in cup, cutting a toilet paper roll, tearing paper using pinching fingers, snipping paper with scissors, stringing beads on a pipe cleaner or piece of string</a:t>
            </a:r>
            <a:endParaRPr/>
          </a:p>
          <a:p>
            <a:pPr indent="0" lvl="0" marL="0" rtl="0" algn="l">
              <a:lnSpc>
                <a:spcPct val="100000"/>
              </a:lnSpc>
              <a:spcBef>
                <a:spcPts val="0"/>
              </a:spcBef>
              <a:spcAft>
                <a:spcPts val="0"/>
              </a:spcAft>
              <a:buSzPts val="1400"/>
              <a:buNone/>
            </a:pPr>
            <a:r>
              <a:t/>
            </a:r>
            <a:endParaRPr/>
          </a:p>
        </p:txBody>
      </p:sp>
      <p:sp>
        <p:nvSpPr>
          <p:cNvPr id="293" name="Google Shape;29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great way to practice gross motor movement skills is by imitating movement through music! It makes it fun and promotes  participation for kids. Super Simple Learning songs on Youtube has great music movement songs. GoNoodle also has many great options for gross motor imitation practice.</a:t>
            </a:r>
            <a:endParaRPr/>
          </a:p>
        </p:txBody>
      </p:sp>
      <p:sp>
        <p:nvSpPr>
          <p:cNvPr id="305" name="Google Shape;3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Social stories are a great way to  help </a:t>
            </a:r>
            <a:r>
              <a:rPr lang="en-US"/>
              <a:t>support</a:t>
            </a:r>
            <a:r>
              <a:rPr lang="en-US"/>
              <a:t> you and your child while learning self help skills. You can find a lot of </a:t>
            </a:r>
            <a:r>
              <a:rPr lang="en-US"/>
              <a:t>different stories that cover different topics such as potty training, wearing a mask, getting dressed, and more. Youtube has many links to choose from.</a:t>
            </a:r>
            <a:endParaRPr/>
          </a:p>
        </p:txBody>
      </p:sp>
      <p:sp>
        <p:nvSpPr>
          <p:cNvPr id="316" name="Google Shape;3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c920d51b56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c920d51b56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c920d51b56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aae6245ec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caae6245ec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caae6245ec_1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 name="Google Shape;142;gcaae6245ec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c00111e3e3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c00111e3e3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c00111e3e3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c65a53bd5d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c65a53bd5d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c65a53bd5d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bfc35a72f4_0_1:notes"/>
          <p:cNvSpPr txBox="1"/>
          <p:nvPr>
            <p:ph idx="1" type="body"/>
          </p:nvPr>
        </p:nvSpPr>
        <p:spPr>
          <a:xfrm>
            <a:off x="686421" y="4344025"/>
            <a:ext cx="5485200" cy="41145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188" name="Google Shape;188;gbfc35a72f4_0_1: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pic>
        <p:nvPicPr>
          <p:cNvPr id="17" name="Google Shape;17;p16"/>
          <p:cNvPicPr preferRelativeResize="0"/>
          <p:nvPr/>
        </p:nvPicPr>
        <p:blipFill rotWithShape="1">
          <a:blip r:embed="rId2">
            <a:alphaModFix/>
          </a:blip>
          <a:srcRect b="422" l="2124" r="323" t="0"/>
          <a:stretch/>
        </p:blipFill>
        <p:spPr>
          <a:xfrm>
            <a:off x="1524" y="1"/>
            <a:ext cx="12188952" cy="6858000"/>
          </a:xfrm>
          <a:prstGeom prst="rect">
            <a:avLst/>
          </a:prstGeom>
          <a:noFill/>
          <a:ln>
            <a:noFill/>
          </a:ln>
        </p:spPr>
      </p:pic>
      <p:sp>
        <p:nvSpPr>
          <p:cNvPr id="18" name="Google Shape;18;p16"/>
          <p:cNvSpPr txBox="1"/>
          <p:nvPr>
            <p:ph type="ctrTitle"/>
          </p:nvPr>
        </p:nvSpPr>
        <p:spPr>
          <a:xfrm>
            <a:off x="838200" y="533400"/>
            <a:ext cx="8458200" cy="1828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Times New Roman"/>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6"/>
          <p:cNvSpPr txBox="1"/>
          <p:nvPr>
            <p:ph idx="1" type="subTitle"/>
          </p:nvPr>
        </p:nvSpPr>
        <p:spPr>
          <a:xfrm>
            <a:off x="838200" y="2438400"/>
            <a:ext cx="7086600" cy="914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Clr>
                <a:schemeClr val="dk1"/>
              </a:buClr>
              <a:buSzPts val="2400"/>
              <a:buNone/>
              <a:defRPr sz="2400">
                <a:latin typeface="Times New Roman"/>
                <a:ea typeface="Times New Roman"/>
                <a:cs typeface="Times New Roman"/>
                <a:sym typeface="Times New Roman"/>
              </a:defRPr>
            </a:lvl1pPr>
            <a:lvl2pPr lvl="1" algn="ctr">
              <a:lnSpc>
                <a:spcPct val="90000"/>
              </a:lnSpc>
              <a:spcBef>
                <a:spcPts val="12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600"/>
              </a:spcBef>
              <a:spcAft>
                <a:spcPts val="0"/>
              </a:spcAft>
              <a:buClr>
                <a:schemeClr val="dk1"/>
              </a:buClr>
              <a:buSzPts val="1600"/>
              <a:buNone/>
              <a:defRPr sz="1600"/>
            </a:lvl8pPr>
            <a:lvl9pPr lvl="8" algn="ctr">
              <a:lnSpc>
                <a:spcPct val="90000"/>
              </a:lnSpc>
              <a:spcBef>
                <a:spcPts val="6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25"/>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5"/>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ictures with Caption" showMasterSp="0">
  <p:cSld name="Three Pictures with Caption">
    <p:spTree>
      <p:nvGrpSpPr>
        <p:cNvPr id="79" name="Shape 79"/>
        <p:cNvGrpSpPr/>
        <p:nvPr/>
      </p:nvGrpSpPr>
      <p:grpSpPr>
        <a:xfrm>
          <a:off x="0" y="0"/>
          <a:ext cx="0" cy="0"/>
          <a:chOff x="0" y="0"/>
          <a:chExt cx="0" cy="0"/>
        </a:xfrm>
      </p:grpSpPr>
      <p:pic>
        <p:nvPicPr>
          <p:cNvPr id="80" name="Google Shape;80;p26"/>
          <p:cNvPicPr preferRelativeResize="0"/>
          <p:nvPr/>
        </p:nvPicPr>
        <p:blipFill rotWithShape="1">
          <a:blip r:embed="rId2">
            <a:alphaModFix/>
          </a:blip>
          <a:srcRect b="0" l="0" r="0" t="0"/>
          <a:stretch/>
        </p:blipFill>
        <p:spPr>
          <a:xfrm>
            <a:off x="3855" y="1716"/>
            <a:ext cx="12188952" cy="6856284"/>
          </a:xfrm>
          <a:prstGeom prst="rect">
            <a:avLst/>
          </a:prstGeom>
          <a:noFill/>
          <a:ln>
            <a:noFill/>
          </a:ln>
        </p:spPr>
      </p:pic>
      <p:sp>
        <p:nvSpPr>
          <p:cNvPr id="81" name="Google Shape;81;p26"/>
          <p:cNvSpPr txBox="1"/>
          <p:nvPr>
            <p:ph type="title"/>
          </p:nvPr>
        </p:nvSpPr>
        <p:spPr>
          <a:xfrm>
            <a:off x="1028580" y="5305424"/>
            <a:ext cx="8104083" cy="57992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2400"/>
              <a:buFont typeface="Times New Roman"/>
              <a:buNone/>
              <a:defRPr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6"/>
          <p:cNvSpPr/>
          <p:nvPr/>
        </p:nvSpPr>
        <p:spPr>
          <a:xfrm>
            <a:off x="762000" y="933449"/>
            <a:ext cx="5334000" cy="4109465"/>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83" name="Google Shape;83;p26"/>
          <p:cNvSpPr/>
          <p:nvPr>
            <p:ph idx="2" type="pic"/>
          </p:nvPr>
        </p:nvSpPr>
        <p:spPr>
          <a:xfrm>
            <a:off x="991888" y="1113022"/>
            <a:ext cx="4874224" cy="3750319"/>
          </a:xfrm>
          <a:prstGeom prst="rect">
            <a:avLst/>
          </a:prstGeom>
          <a:solidFill>
            <a:srgbClr val="D3E8F5"/>
          </a:solidFill>
          <a:ln>
            <a:noFill/>
          </a:ln>
        </p:spPr>
        <p:txBody>
          <a:bodyPr anchorCtr="0" anchor="t" bIns="45700" lIns="91425" spcFirstLastPara="1" rIns="91425" wrap="square" tIns="365750">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4" name="Google Shape;84;p26"/>
          <p:cNvSpPr/>
          <p:nvPr/>
        </p:nvSpPr>
        <p:spPr>
          <a:xfrm>
            <a:off x="6323873" y="967316"/>
            <a:ext cx="2990942" cy="1934384"/>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85" name="Google Shape;85;p26"/>
          <p:cNvSpPr/>
          <p:nvPr>
            <p:ph idx="3" type="pic"/>
          </p:nvPr>
        </p:nvSpPr>
        <p:spPr>
          <a:xfrm>
            <a:off x="6506025" y="1109743"/>
            <a:ext cx="2626638" cy="1649530"/>
          </a:xfrm>
          <a:prstGeom prst="rect">
            <a:avLst/>
          </a:prstGeom>
          <a:solidFill>
            <a:srgbClr val="D3E8F5"/>
          </a:solidFill>
          <a:ln>
            <a:noFill/>
          </a:ln>
        </p:spPr>
        <p:txBody>
          <a:bodyPr anchorCtr="0" anchor="t" bIns="45700" lIns="91425" spcFirstLastPara="1" rIns="91425" wrap="square" tIns="182875">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6" name="Google Shape;86;p26"/>
          <p:cNvSpPr/>
          <p:nvPr/>
        </p:nvSpPr>
        <p:spPr>
          <a:xfrm>
            <a:off x="6323873" y="3060954"/>
            <a:ext cx="2990942" cy="1934384"/>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87" name="Google Shape;87;p26"/>
          <p:cNvSpPr/>
          <p:nvPr>
            <p:ph idx="4" type="pic"/>
          </p:nvPr>
        </p:nvSpPr>
        <p:spPr>
          <a:xfrm>
            <a:off x="6506025" y="3203381"/>
            <a:ext cx="2626638" cy="1649530"/>
          </a:xfrm>
          <a:prstGeom prst="rect">
            <a:avLst/>
          </a:prstGeom>
          <a:solidFill>
            <a:srgbClr val="D3E8F5"/>
          </a:solidFill>
          <a:ln>
            <a:noFill/>
          </a:ln>
        </p:spPr>
        <p:txBody>
          <a:bodyPr anchorCtr="0" anchor="t" bIns="45700" lIns="91425" spcFirstLastPara="1" rIns="91425" wrap="square" tIns="182875">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8" name="Google Shape;88;p26"/>
          <p:cNvSpPr txBox="1"/>
          <p:nvPr>
            <p:ph idx="1" type="body"/>
          </p:nvPr>
        </p:nvSpPr>
        <p:spPr>
          <a:xfrm>
            <a:off x="1028581" y="5919255"/>
            <a:ext cx="8104082" cy="49742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Clr>
                <a:schemeClr val="dk1"/>
              </a:buClr>
              <a:buSzPts val="1600"/>
              <a:buNone/>
              <a:defRPr sz="1600"/>
            </a:lvl1pPr>
            <a:lvl2pPr indent="-228600" lvl="1" marL="914400" algn="l">
              <a:lnSpc>
                <a:spcPct val="90000"/>
              </a:lnSpc>
              <a:spcBef>
                <a:spcPts val="1200"/>
              </a:spcBef>
              <a:spcAft>
                <a:spcPts val="0"/>
              </a:spcAft>
              <a:buClr>
                <a:schemeClr val="dk1"/>
              </a:buClr>
              <a:buSzPts val="1800"/>
              <a:buNone/>
              <a:defRPr sz="1800"/>
            </a:lvl2pPr>
            <a:lvl3pPr indent="-228600" lvl="2" marL="1371600" algn="l">
              <a:lnSpc>
                <a:spcPct val="90000"/>
              </a:lnSpc>
              <a:spcBef>
                <a:spcPts val="1200"/>
              </a:spcBef>
              <a:spcAft>
                <a:spcPts val="0"/>
              </a:spcAft>
              <a:buClr>
                <a:schemeClr val="dk1"/>
              </a:buClr>
              <a:buSzPts val="1800"/>
              <a:buNone/>
              <a:defRPr sz="1800"/>
            </a:lvl3pPr>
            <a:lvl4pPr indent="-228600" lvl="3" marL="1828800" algn="l">
              <a:lnSpc>
                <a:spcPct val="90000"/>
              </a:lnSpc>
              <a:spcBef>
                <a:spcPts val="1200"/>
              </a:spcBef>
              <a:spcAft>
                <a:spcPts val="0"/>
              </a:spcAft>
              <a:buClr>
                <a:schemeClr val="dk1"/>
              </a:buClr>
              <a:buSzPts val="1800"/>
              <a:buNone/>
              <a:defRPr sz="1800"/>
            </a:lvl4pPr>
            <a:lvl5pPr indent="-228600" lvl="4" marL="2286000" algn="l">
              <a:lnSpc>
                <a:spcPct val="90000"/>
              </a:lnSpc>
              <a:spcBef>
                <a:spcPts val="1200"/>
              </a:spcBef>
              <a:spcAft>
                <a:spcPts val="0"/>
              </a:spcAft>
              <a:buClr>
                <a:schemeClr val="dk1"/>
              </a:buClr>
              <a:buSzPts val="1800"/>
              <a:buNone/>
              <a:defRPr sz="18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Pictures" showMasterSp="0">
  <p:cSld name="Five Pictures">
    <p:spTree>
      <p:nvGrpSpPr>
        <p:cNvPr id="89" name="Shape 89"/>
        <p:cNvGrpSpPr/>
        <p:nvPr/>
      </p:nvGrpSpPr>
      <p:grpSpPr>
        <a:xfrm>
          <a:off x="0" y="0"/>
          <a:ext cx="0" cy="0"/>
          <a:chOff x="0" y="0"/>
          <a:chExt cx="0" cy="0"/>
        </a:xfrm>
      </p:grpSpPr>
      <p:pic>
        <p:nvPicPr>
          <p:cNvPr id="90" name="Google Shape;90;p27"/>
          <p:cNvPicPr preferRelativeResize="0"/>
          <p:nvPr/>
        </p:nvPicPr>
        <p:blipFill rotWithShape="1">
          <a:blip r:embed="rId2">
            <a:alphaModFix/>
          </a:blip>
          <a:srcRect b="0" l="0" r="0" t="0"/>
          <a:stretch/>
        </p:blipFill>
        <p:spPr>
          <a:xfrm>
            <a:off x="1963" y="283"/>
            <a:ext cx="12188952" cy="6859715"/>
          </a:xfrm>
          <a:prstGeom prst="rect">
            <a:avLst/>
          </a:prstGeom>
          <a:noFill/>
          <a:ln>
            <a:noFill/>
          </a:ln>
        </p:spPr>
      </p:pic>
      <p:sp>
        <p:nvSpPr>
          <p:cNvPr id="91" name="Google Shape;91;p27"/>
          <p:cNvSpPr txBox="1"/>
          <p:nvPr>
            <p:ph type="title"/>
          </p:nvPr>
        </p:nvSpPr>
        <p:spPr>
          <a:xfrm>
            <a:off x="9677400" y="365126"/>
            <a:ext cx="2133600" cy="15398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2400"/>
              <a:buFont typeface="Times New Roman"/>
              <a:buNone/>
              <a:defRPr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7"/>
          <p:cNvSpPr/>
          <p:nvPr/>
        </p:nvSpPr>
        <p:spPr>
          <a:xfrm>
            <a:off x="4182533" y="265044"/>
            <a:ext cx="5232399" cy="3020023"/>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93" name="Google Shape;93;p27"/>
          <p:cNvSpPr/>
          <p:nvPr>
            <p:ph idx="2" type="pic"/>
          </p:nvPr>
        </p:nvSpPr>
        <p:spPr>
          <a:xfrm>
            <a:off x="4424435" y="436315"/>
            <a:ext cx="4748594" cy="2677481"/>
          </a:xfrm>
          <a:prstGeom prst="rect">
            <a:avLst/>
          </a:prstGeom>
          <a:solidFill>
            <a:srgbClr val="D3E8F5"/>
          </a:solidFill>
          <a:ln>
            <a:noFill/>
          </a:ln>
        </p:spPr>
        <p:txBody>
          <a:bodyPr anchorCtr="0" anchor="t" bIns="45700" lIns="91425" spcFirstLastPara="1" rIns="91425" wrap="square" tIns="365750">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4" name="Google Shape;94;p27"/>
          <p:cNvSpPr/>
          <p:nvPr/>
        </p:nvSpPr>
        <p:spPr>
          <a:xfrm>
            <a:off x="816188" y="384723"/>
            <a:ext cx="3146212" cy="1894677"/>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95" name="Google Shape;95;p27"/>
          <p:cNvSpPr/>
          <p:nvPr>
            <p:ph idx="3" type="pic"/>
          </p:nvPr>
        </p:nvSpPr>
        <p:spPr>
          <a:xfrm>
            <a:off x="1013022" y="538232"/>
            <a:ext cx="2752545" cy="1587658"/>
          </a:xfrm>
          <a:prstGeom prst="rect">
            <a:avLst/>
          </a:prstGeom>
          <a:solidFill>
            <a:srgbClr val="D3E8F5"/>
          </a:solidFill>
          <a:ln>
            <a:noFill/>
          </a:ln>
        </p:spPr>
        <p:txBody>
          <a:bodyPr anchorCtr="0" anchor="t" bIns="45700" lIns="91425" spcFirstLastPara="1" rIns="91425" wrap="square" tIns="182875">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6" name="Google Shape;96;p27"/>
          <p:cNvSpPr/>
          <p:nvPr/>
        </p:nvSpPr>
        <p:spPr>
          <a:xfrm>
            <a:off x="816188" y="2478361"/>
            <a:ext cx="3146212" cy="1894677"/>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97" name="Google Shape;97;p27"/>
          <p:cNvSpPr/>
          <p:nvPr>
            <p:ph idx="4" type="pic"/>
          </p:nvPr>
        </p:nvSpPr>
        <p:spPr>
          <a:xfrm>
            <a:off x="1013022" y="2631870"/>
            <a:ext cx="2752545" cy="1587658"/>
          </a:xfrm>
          <a:prstGeom prst="rect">
            <a:avLst/>
          </a:prstGeom>
          <a:solidFill>
            <a:srgbClr val="D3E8F5"/>
          </a:solidFill>
          <a:ln>
            <a:noFill/>
          </a:ln>
        </p:spPr>
        <p:txBody>
          <a:bodyPr anchorCtr="0" anchor="t" bIns="45700" lIns="91425" spcFirstLastPara="1" rIns="91425" wrap="square" tIns="182875">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8" name="Google Shape;98;p27"/>
          <p:cNvSpPr/>
          <p:nvPr/>
        </p:nvSpPr>
        <p:spPr>
          <a:xfrm>
            <a:off x="816188" y="4571999"/>
            <a:ext cx="3146212" cy="1894677"/>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99" name="Google Shape;99;p27"/>
          <p:cNvSpPr/>
          <p:nvPr>
            <p:ph idx="5" type="pic"/>
          </p:nvPr>
        </p:nvSpPr>
        <p:spPr>
          <a:xfrm>
            <a:off x="1013022" y="4725508"/>
            <a:ext cx="2752545" cy="1587658"/>
          </a:xfrm>
          <a:prstGeom prst="rect">
            <a:avLst/>
          </a:prstGeom>
          <a:solidFill>
            <a:srgbClr val="D3E8F5"/>
          </a:solidFill>
          <a:ln>
            <a:noFill/>
          </a:ln>
        </p:spPr>
        <p:txBody>
          <a:bodyPr anchorCtr="0" anchor="t" bIns="45700" lIns="91425" spcFirstLastPara="1" rIns="91425" wrap="square" tIns="182875">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0" name="Google Shape;100;p27"/>
          <p:cNvSpPr/>
          <p:nvPr/>
        </p:nvSpPr>
        <p:spPr>
          <a:xfrm>
            <a:off x="4182533" y="3448511"/>
            <a:ext cx="5232399" cy="3020023"/>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101" name="Google Shape;101;p27"/>
          <p:cNvSpPr/>
          <p:nvPr>
            <p:ph idx="6" type="pic"/>
          </p:nvPr>
        </p:nvSpPr>
        <p:spPr>
          <a:xfrm>
            <a:off x="4424435" y="3619782"/>
            <a:ext cx="4748594" cy="2677481"/>
          </a:xfrm>
          <a:prstGeom prst="rect">
            <a:avLst/>
          </a:prstGeom>
          <a:solidFill>
            <a:srgbClr val="D3E8F5"/>
          </a:solidFill>
          <a:ln>
            <a:noFill/>
          </a:ln>
        </p:spPr>
        <p:txBody>
          <a:bodyPr anchorCtr="0" anchor="t" bIns="45700" lIns="91425" spcFirstLastPara="1" rIns="91425" wrap="square" tIns="365750">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2" name="Shape 102"/>
        <p:cNvGrpSpPr/>
        <p:nvPr/>
      </p:nvGrpSpPr>
      <p:grpSpPr>
        <a:xfrm>
          <a:off x="0" y="0"/>
          <a:ext cx="0" cy="0"/>
          <a:chOff x="0" y="0"/>
          <a:chExt cx="0" cy="0"/>
        </a:xfrm>
      </p:grpSpPr>
      <p:sp>
        <p:nvSpPr>
          <p:cNvPr id="103" name="Google Shape;103;p28"/>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8"/>
          <p:cNvSpPr txBox="1"/>
          <p:nvPr>
            <p:ph idx="1" type="body"/>
          </p:nvPr>
        </p:nvSpPr>
        <p:spPr>
          <a:xfrm rot="5400000">
            <a:off x="4358640" y="-1005840"/>
            <a:ext cx="3474720" cy="9144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05" name="Google Shape;105;p28"/>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8"/>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8"/>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8" name="Shape 108"/>
        <p:cNvGrpSpPr/>
        <p:nvPr/>
      </p:nvGrpSpPr>
      <p:grpSpPr>
        <a:xfrm>
          <a:off x="0" y="0"/>
          <a:ext cx="0" cy="0"/>
          <a:chOff x="0" y="0"/>
          <a:chExt cx="0" cy="0"/>
        </a:xfrm>
      </p:grpSpPr>
      <p:sp>
        <p:nvSpPr>
          <p:cNvPr id="109" name="Google Shape;109;p29"/>
          <p:cNvSpPr txBox="1"/>
          <p:nvPr>
            <p:ph type="title"/>
          </p:nvPr>
        </p:nvSpPr>
        <p:spPr>
          <a:xfrm rot="5400000">
            <a:off x="7283450" y="1920876"/>
            <a:ext cx="4940300" cy="182879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9"/>
          <p:cNvSpPr txBox="1"/>
          <p:nvPr>
            <p:ph idx="1" type="body"/>
          </p:nvPr>
        </p:nvSpPr>
        <p:spPr>
          <a:xfrm rot="5400000">
            <a:off x="2482850" y="-593725"/>
            <a:ext cx="4940300" cy="6858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111" name="Google Shape;111;p29"/>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9"/>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9"/>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sp>
        <p:nvSpPr>
          <p:cNvPr id="21" name="Google Shape;21;p17"/>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7"/>
          <p:cNvSpPr txBox="1"/>
          <p:nvPr>
            <p:ph idx="1" type="body"/>
          </p:nvPr>
        </p:nvSpPr>
        <p:spPr>
          <a:xfrm>
            <a:off x="1524000" y="1825625"/>
            <a:ext cx="4389120" cy="34747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3" name="Google Shape;23;p17"/>
          <p:cNvSpPr txBox="1"/>
          <p:nvPr>
            <p:ph idx="2" type="body"/>
          </p:nvPr>
        </p:nvSpPr>
        <p:spPr>
          <a:xfrm>
            <a:off x="6278880" y="1825625"/>
            <a:ext cx="4389120" cy="34747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4" name="Google Shape;24;p17"/>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7"/>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7"/>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 name="Shape 27"/>
        <p:cNvGrpSpPr/>
        <p:nvPr/>
      </p:nvGrpSpPr>
      <p:grpSpPr>
        <a:xfrm>
          <a:off x="0" y="0"/>
          <a:ext cx="0" cy="0"/>
          <a:chOff x="0" y="0"/>
          <a:chExt cx="0" cy="0"/>
        </a:xfrm>
      </p:grpSpPr>
      <p:sp>
        <p:nvSpPr>
          <p:cNvPr id="28" name="Google Shape;28;p18"/>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8"/>
          <p:cNvSpPr txBox="1"/>
          <p:nvPr>
            <p:ph idx="1" type="body"/>
          </p:nvPr>
        </p:nvSpPr>
        <p:spPr>
          <a:xfrm>
            <a:off x="4724400" y="1828800"/>
            <a:ext cx="5943600" cy="3476625"/>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800"/>
              </a:spcBef>
              <a:spcAft>
                <a:spcPts val="0"/>
              </a:spcAft>
              <a:buClr>
                <a:schemeClr val="dk1"/>
              </a:buClr>
              <a:buSzPts val="2000"/>
              <a:buChar char="•"/>
              <a:defRPr sz="2000"/>
            </a:lvl1pPr>
            <a:lvl2pPr indent="-342900" lvl="1" marL="914400" algn="l">
              <a:lnSpc>
                <a:spcPct val="90000"/>
              </a:lnSpc>
              <a:spcBef>
                <a:spcPts val="1200"/>
              </a:spcBef>
              <a:spcAft>
                <a:spcPts val="0"/>
              </a:spcAft>
              <a:buClr>
                <a:schemeClr val="dk1"/>
              </a:buClr>
              <a:buSzPts val="1800"/>
              <a:buChar char="•"/>
              <a:defRPr sz="1800"/>
            </a:lvl2pPr>
            <a:lvl3pPr indent="-330200" lvl="2" marL="1371600" algn="l">
              <a:lnSpc>
                <a:spcPct val="90000"/>
              </a:lnSpc>
              <a:spcBef>
                <a:spcPts val="600"/>
              </a:spcBef>
              <a:spcAft>
                <a:spcPts val="0"/>
              </a:spcAft>
              <a:buClr>
                <a:schemeClr val="dk1"/>
              </a:buClr>
              <a:buSzPts val="1600"/>
              <a:buChar char="•"/>
              <a:defRPr sz="1600"/>
            </a:lvl3pPr>
            <a:lvl4pPr indent="-317500" lvl="3" marL="1828800" algn="l">
              <a:lnSpc>
                <a:spcPct val="90000"/>
              </a:lnSpc>
              <a:spcBef>
                <a:spcPts val="600"/>
              </a:spcBef>
              <a:spcAft>
                <a:spcPts val="0"/>
              </a:spcAft>
              <a:buClr>
                <a:schemeClr val="dk1"/>
              </a:buClr>
              <a:buSzPts val="1400"/>
              <a:buChar char="•"/>
              <a:defRPr sz="1400"/>
            </a:lvl4pPr>
            <a:lvl5pPr indent="-317500" lvl="4" marL="2286000" algn="l">
              <a:lnSpc>
                <a:spcPct val="90000"/>
              </a:lnSpc>
              <a:spcBef>
                <a:spcPts val="600"/>
              </a:spcBef>
              <a:spcAft>
                <a:spcPts val="0"/>
              </a:spcAft>
              <a:buClr>
                <a:schemeClr val="dk1"/>
              </a:buClr>
              <a:buSzPts val="1400"/>
              <a:buChar char="•"/>
              <a:defRPr sz="1400"/>
            </a:lvl5pPr>
            <a:lvl6pPr indent="-355600" lvl="5" marL="2743200" algn="l">
              <a:lnSpc>
                <a:spcPct val="90000"/>
              </a:lnSpc>
              <a:spcBef>
                <a:spcPts val="600"/>
              </a:spcBef>
              <a:spcAft>
                <a:spcPts val="0"/>
              </a:spcAft>
              <a:buClr>
                <a:schemeClr val="dk1"/>
              </a:buClr>
              <a:buSzPts val="2000"/>
              <a:buChar char="•"/>
              <a:defRPr sz="2000"/>
            </a:lvl6pPr>
            <a:lvl7pPr indent="-355600" lvl="6" marL="3200400" algn="l">
              <a:lnSpc>
                <a:spcPct val="90000"/>
              </a:lnSpc>
              <a:spcBef>
                <a:spcPts val="600"/>
              </a:spcBef>
              <a:spcAft>
                <a:spcPts val="0"/>
              </a:spcAft>
              <a:buClr>
                <a:schemeClr val="dk1"/>
              </a:buClr>
              <a:buSzPts val="2000"/>
              <a:buChar char="•"/>
              <a:defRPr sz="2000"/>
            </a:lvl7pPr>
            <a:lvl8pPr indent="-355600" lvl="7" marL="3657600" algn="l">
              <a:lnSpc>
                <a:spcPct val="90000"/>
              </a:lnSpc>
              <a:spcBef>
                <a:spcPts val="600"/>
              </a:spcBef>
              <a:spcAft>
                <a:spcPts val="0"/>
              </a:spcAft>
              <a:buClr>
                <a:schemeClr val="dk1"/>
              </a:buClr>
              <a:buSzPts val="2000"/>
              <a:buChar char="•"/>
              <a:defRPr sz="2000"/>
            </a:lvl8pPr>
            <a:lvl9pPr indent="-355600" lvl="8" marL="4114800" algn="l">
              <a:lnSpc>
                <a:spcPct val="90000"/>
              </a:lnSpc>
              <a:spcBef>
                <a:spcPts val="600"/>
              </a:spcBef>
              <a:spcAft>
                <a:spcPts val="0"/>
              </a:spcAft>
              <a:buClr>
                <a:schemeClr val="dk1"/>
              </a:buClr>
              <a:buSzPts val="2000"/>
              <a:buChar char="•"/>
              <a:defRPr sz="2000"/>
            </a:lvl9pPr>
          </a:lstStyle>
          <a:p/>
        </p:txBody>
      </p:sp>
      <p:sp>
        <p:nvSpPr>
          <p:cNvPr id="30" name="Google Shape;30;p18"/>
          <p:cNvSpPr txBox="1"/>
          <p:nvPr>
            <p:ph idx="2" type="body"/>
          </p:nvPr>
        </p:nvSpPr>
        <p:spPr>
          <a:xfrm>
            <a:off x="1523999" y="1828800"/>
            <a:ext cx="2926080" cy="3476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1800"/>
              <a:buNone/>
              <a:defRPr sz="1800"/>
            </a:lvl1pPr>
            <a:lvl2pPr indent="-228600" lvl="1" marL="914400" algn="l">
              <a:lnSpc>
                <a:spcPct val="90000"/>
              </a:lnSpc>
              <a:spcBef>
                <a:spcPts val="1200"/>
              </a:spcBef>
              <a:spcAft>
                <a:spcPts val="0"/>
              </a:spcAft>
              <a:buClr>
                <a:schemeClr val="dk1"/>
              </a:buClr>
              <a:buSzPts val="1400"/>
              <a:buNone/>
              <a:defRPr sz="1400"/>
            </a:lvl2pPr>
            <a:lvl3pPr indent="-228600" lvl="2" marL="1371600" algn="l">
              <a:lnSpc>
                <a:spcPct val="90000"/>
              </a:lnSpc>
              <a:spcBef>
                <a:spcPts val="600"/>
              </a:spcBef>
              <a:spcAft>
                <a:spcPts val="0"/>
              </a:spcAft>
              <a:buClr>
                <a:schemeClr val="dk1"/>
              </a:buClr>
              <a:buSzPts val="1200"/>
              <a:buNone/>
              <a:defRPr sz="1200"/>
            </a:lvl3pPr>
            <a:lvl4pPr indent="-228600" lvl="3" marL="1828800" algn="l">
              <a:lnSpc>
                <a:spcPct val="90000"/>
              </a:lnSpc>
              <a:spcBef>
                <a:spcPts val="600"/>
              </a:spcBef>
              <a:spcAft>
                <a:spcPts val="0"/>
              </a:spcAft>
              <a:buClr>
                <a:schemeClr val="dk1"/>
              </a:buClr>
              <a:buSzPts val="1000"/>
              <a:buNone/>
              <a:defRPr sz="1000"/>
            </a:lvl4pPr>
            <a:lvl5pPr indent="-228600" lvl="4" marL="2286000" algn="l">
              <a:lnSpc>
                <a:spcPct val="90000"/>
              </a:lnSpc>
              <a:spcBef>
                <a:spcPts val="600"/>
              </a:spcBef>
              <a:spcAft>
                <a:spcPts val="0"/>
              </a:spcAft>
              <a:buClr>
                <a:schemeClr val="dk1"/>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600"/>
              </a:spcBef>
              <a:spcAft>
                <a:spcPts val="0"/>
              </a:spcAft>
              <a:buClr>
                <a:schemeClr val="dk1"/>
              </a:buClr>
              <a:buSzPts val="1000"/>
              <a:buNone/>
              <a:defRPr sz="1000"/>
            </a:lvl7pPr>
            <a:lvl8pPr indent="-228600" lvl="7" marL="3657600" algn="l">
              <a:lnSpc>
                <a:spcPct val="90000"/>
              </a:lnSpc>
              <a:spcBef>
                <a:spcPts val="600"/>
              </a:spcBef>
              <a:spcAft>
                <a:spcPts val="0"/>
              </a:spcAft>
              <a:buClr>
                <a:schemeClr val="dk1"/>
              </a:buClr>
              <a:buSzPts val="1000"/>
              <a:buNone/>
              <a:defRPr sz="1000"/>
            </a:lvl8pPr>
            <a:lvl9pPr indent="-228600" lvl="8" marL="4114800" algn="l">
              <a:lnSpc>
                <a:spcPct val="90000"/>
              </a:lnSpc>
              <a:spcBef>
                <a:spcPts val="600"/>
              </a:spcBef>
              <a:spcAft>
                <a:spcPts val="0"/>
              </a:spcAft>
              <a:buClr>
                <a:schemeClr val="dk1"/>
              </a:buClr>
              <a:buSzPts val="1000"/>
              <a:buNone/>
              <a:defRPr sz="1000"/>
            </a:lvl9pPr>
          </a:lstStyle>
          <a:p/>
        </p:txBody>
      </p:sp>
      <p:sp>
        <p:nvSpPr>
          <p:cNvPr id="31" name="Google Shape;31;p18"/>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8"/>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s with Captions" showMasterSp="0">
  <p:cSld name="Two Pictures with Captions">
    <p:spTree>
      <p:nvGrpSpPr>
        <p:cNvPr id="34" name="Shape 34"/>
        <p:cNvGrpSpPr/>
        <p:nvPr/>
      </p:nvGrpSpPr>
      <p:grpSpPr>
        <a:xfrm>
          <a:off x="0" y="0"/>
          <a:ext cx="0" cy="0"/>
          <a:chOff x="0" y="0"/>
          <a:chExt cx="0" cy="0"/>
        </a:xfrm>
      </p:grpSpPr>
      <p:pic>
        <p:nvPicPr>
          <p:cNvPr id="35" name="Google Shape;35;p19"/>
          <p:cNvPicPr preferRelativeResize="0"/>
          <p:nvPr/>
        </p:nvPicPr>
        <p:blipFill rotWithShape="1">
          <a:blip r:embed="rId2">
            <a:alphaModFix/>
          </a:blip>
          <a:srcRect b="0" l="0" r="0" t="0"/>
          <a:stretch/>
        </p:blipFill>
        <p:spPr>
          <a:xfrm>
            <a:off x="3855" y="1716"/>
            <a:ext cx="12188952" cy="6856284"/>
          </a:xfrm>
          <a:prstGeom prst="rect">
            <a:avLst/>
          </a:prstGeom>
          <a:noFill/>
          <a:ln>
            <a:noFill/>
          </a:ln>
        </p:spPr>
      </p:pic>
      <p:sp>
        <p:nvSpPr>
          <p:cNvPr id="36" name="Google Shape;36;p19"/>
          <p:cNvSpPr txBox="1"/>
          <p:nvPr>
            <p:ph type="title"/>
          </p:nvPr>
        </p:nvSpPr>
        <p:spPr>
          <a:xfrm>
            <a:off x="1028580" y="5791200"/>
            <a:ext cx="8115419" cy="7016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2400"/>
              <a:buFont typeface="Times New Roman"/>
              <a:buNone/>
              <a:defRPr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9"/>
          <p:cNvSpPr/>
          <p:nvPr/>
        </p:nvSpPr>
        <p:spPr>
          <a:xfrm>
            <a:off x="762000" y="933449"/>
            <a:ext cx="4114800" cy="4109465"/>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38" name="Google Shape;38;p19"/>
          <p:cNvSpPr/>
          <p:nvPr>
            <p:ph idx="2" type="pic"/>
          </p:nvPr>
        </p:nvSpPr>
        <p:spPr>
          <a:xfrm>
            <a:off x="992435" y="1113022"/>
            <a:ext cx="3638453" cy="3750319"/>
          </a:xfrm>
          <a:prstGeom prst="rect">
            <a:avLst/>
          </a:prstGeom>
          <a:solidFill>
            <a:srgbClr val="D3E8F5"/>
          </a:solidFill>
          <a:ln>
            <a:noFill/>
          </a:ln>
        </p:spPr>
        <p:txBody>
          <a:bodyPr anchorCtr="0" anchor="t" bIns="45700" lIns="91425" spcFirstLastPara="1" rIns="91425" wrap="square" tIns="365750">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9" name="Google Shape;39;p19"/>
          <p:cNvSpPr txBox="1"/>
          <p:nvPr>
            <p:ph idx="1" type="body"/>
          </p:nvPr>
        </p:nvSpPr>
        <p:spPr>
          <a:xfrm>
            <a:off x="1028581" y="5181600"/>
            <a:ext cx="3566160" cy="4937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800"/>
              </a:spcBef>
              <a:spcAft>
                <a:spcPts val="0"/>
              </a:spcAft>
              <a:buClr>
                <a:schemeClr val="dk1"/>
              </a:buClr>
              <a:buSzPts val="1800"/>
              <a:buNone/>
              <a:defRPr sz="1800"/>
            </a:lvl1pPr>
            <a:lvl2pPr indent="-228600" lvl="1" marL="914400" algn="l">
              <a:lnSpc>
                <a:spcPct val="90000"/>
              </a:lnSpc>
              <a:spcBef>
                <a:spcPts val="1200"/>
              </a:spcBef>
              <a:spcAft>
                <a:spcPts val="0"/>
              </a:spcAft>
              <a:buClr>
                <a:schemeClr val="dk1"/>
              </a:buClr>
              <a:buSzPts val="1800"/>
              <a:buNone/>
              <a:defRPr sz="1800"/>
            </a:lvl2pPr>
            <a:lvl3pPr indent="-228600" lvl="2" marL="1371600" algn="l">
              <a:lnSpc>
                <a:spcPct val="90000"/>
              </a:lnSpc>
              <a:spcBef>
                <a:spcPts val="1200"/>
              </a:spcBef>
              <a:spcAft>
                <a:spcPts val="0"/>
              </a:spcAft>
              <a:buClr>
                <a:schemeClr val="dk1"/>
              </a:buClr>
              <a:buSzPts val="1800"/>
              <a:buNone/>
              <a:defRPr sz="1800"/>
            </a:lvl3pPr>
            <a:lvl4pPr indent="-228600" lvl="3" marL="1828800" algn="l">
              <a:lnSpc>
                <a:spcPct val="90000"/>
              </a:lnSpc>
              <a:spcBef>
                <a:spcPts val="1200"/>
              </a:spcBef>
              <a:spcAft>
                <a:spcPts val="0"/>
              </a:spcAft>
              <a:buClr>
                <a:schemeClr val="dk1"/>
              </a:buClr>
              <a:buSzPts val="1800"/>
              <a:buNone/>
              <a:defRPr sz="1800"/>
            </a:lvl4pPr>
            <a:lvl5pPr indent="-228600" lvl="4" marL="2286000" algn="l">
              <a:lnSpc>
                <a:spcPct val="90000"/>
              </a:lnSpc>
              <a:spcBef>
                <a:spcPts val="1200"/>
              </a:spcBef>
              <a:spcAft>
                <a:spcPts val="0"/>
              </a:spcAft>
              <a:buClr>
                <a:schemeClr val="dk1"/>
              </a:buClr>
              <a:buSzPts val="1800"/>
              <a:buNone/>
              <a:defRPr sz="18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40" name="Google Shape;40;p19"/>
          <p:cNvSpPr/>
          <p:nvPr/>
        </p:nvSpPr>
        <p:spPr>
          <a:xfrm>
            <a:off x="5300133" y="933449"/>
            <a:ext cx="4114800" cy="4109465"/>
          </a:xfrm>
          <a:custGeom>
            <a:rect b="b" l="l" r="r" t="t"/>
            <a:pathLst>
              <a:path extrusionOk="0" h="1275" w="933">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descr="An empty placeholder to add an image. Click on the placeholder and select the image that you wish to add" id="41" name="Google Shape;41;p19"/>
          <p:cNvSpPr/>
          <p:nvPr>
            <p:ph idx="3" type="pic"/>
          </p:nvPr>
        </p:nvSpPr>
        <p:spPr>
          <a:xfrm>
            <a:off x="5530568" y="1113022"/>
            <a:ext cx="3638453" cy="3750319"/>
          </a:xfrm>
          <a:prstGeom prst="rect">
            <a:avLst/>
          </a:prstGeom>
          <a:solidFill>
            <a:srgbClr val="D3E8F5"/>
          </a:solidFill>
          <a:ln>
            <a:noFill/>
          </a:ln>
        </p:spPr>
        <p:txBody>
          <a:bodyPr anchorCtr="0" anchor="t" bIns="45700" lIns="91425" spcFirstLastPara="1" rIns="91425" wrap="square" tIns="365750">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2" name="Google Shape;42;p19"/>
          <p:cNvSpPr txBox="1"/>
          <p:nvPr>
            <p:ph idx="4" type="body"/>
          </p:nvPr>
        </p:nvSpPr>
        <p:spPr>
          <a:xfrm>
            <a:off x="5566714" y="5181600"/>
            <a:ext cx="3566160" cy="4937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800"/>
              </a:spcBef>
              <a:spcAft>
                <a:spcPts val="0"/>
              </a:spcAft>
              <a:buClr>
                <a:schemeClr val="dk1"/>
              </a:buClr>
              <a:buSzPts val="1800"/>
              <a:buNone/>
              <a:defRPr sz="1800"/>
            </a:lvl1pPr>
            <a:lvl2pPr indent="-228600" lvl="1" marL="914400" algn="l">
              <a:lnSpc>
                <a:spcPct val="90000"/>
              </a:lnSpc>
              <a:spcBef>
                <a:spcPts val="1200"/>
              </a:spcBef>
              <a:spcAft>
                <a:spcPts val="0"/>
              </a:spcAft>
              <a:buClr>
                <a:schemeClr val="dk1"/>
              </a:buClr>
              <a:buSzPts val="1800"/>
              <a:buNone/>
              <a:defRPr sz="1800"/>
            </a:lvl2pPr>
            <a:lvl3pPr indent="-228600" lvl="2" marL="1371600" algn="l">
              <a:lnSpc>
                <a:spcPct val="90000"/>
              </a:lnSpc>
              <a:spcBef>
                <a:spcPts val="1200"/>
              </a:spcBef>
              <a:spcAft>
                <a:spcPts val="0"/>
              </a:spcAft>
              <a:buClr>
                <a:schemeClr val="dk1"/>
              </a:buClr>
              <a:buSzPts val="1800"/>
              <a:buNone/>
              <a:defRPr sz="1800"/>
            </a:lvl3pPr>
            <a:lvl4pPr indent="-228600" lvl="3" marL="1828800" algn="l">
              <a:lnSpc>
                <a:spcPct val="90000"/>
              </a:lnSpc>
              <a:spcBef>
                <a:spcPts val="1200"/>
              </a:spcBef>
              <a:spcAft>
                <a:spcPts val="0"/>
              </a:spcAft>
              <a:buClr>
                <a:schemeClr val="dk1"/>
              </a:buClr>
              <a:buSzPts val="1800"/>
              <a:buNone/>
              <a:defRPr sz="1800"/>
            </a:lvl4pPr>
            <a:lvl5pPr indent="-228600" lvl="4" marL="2286000" algn="l">
              <a:lnSpc>
                <a:spcPct val="90000"/>
              </a:lnSpc>
              <a:spcBef>
                <a:spcPts val="1200"/>
              </a:spcBef>
              <a:spcAft>
                <a:spcPts val="0"/>
              </a:spcAft>
              <a:buClr>
                <a:schemeClr val="dk1"/>
              </a:buClr>
              <a:buSzPts val="1800"/>
              <a:buNone/>
              <a:defRPr sz="1800"/>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43" name="Shape 43"/>
        <p:cNvGrpSpPr/>
        <p:nvPr/>
      </p:nvGrpSpPr>
      <p:grpSpPr>
        <a:xfrm>
          <a:off x="0" y="0"/>
          <a:ext cx="0" cy="0"/>
          <a:chOff x="0" y="0"/>
          <a:chExt cx="0" cy="0"/>
        </a:xfrm>
      </p:grpSpPr>
      <p:sp>
        <p:nvSpPr>
          <p:cNvPr id="44" name="Google Shape;44;p20"/>
          <p:cNvSpPr/>
          <p:nvPr/>
        </p:nvSpPr>
        <p:spPr>
          <a:xfrm>
            <a:off x="804333" y="1695450"/>
            <a:ext cx="5596467" cy="3295650"/>
          </a:xfrm>
          <a:custGeom>
            <a:rect b="b" l="l" r="r" t="t"/>
            <a:pathLst>
              <a:path extrusionOk="0" h="986" w="1347">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rotWithShape="0" algn="tl" dir="2700000" dist="63500">
              <a:srgbClr val="000000">
                <a:alpha val="2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 name="Google Shape;45;p20"/>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descr="An empty placeholder to add an image. Click on the placeholder and select the image that you wish to add" id="46" name="Google Shape;46;p20"/>
          <p:cNvSpPr/>
          <p:nvPr>
            <p:ph idx="2" type="pic"/>
          </p:nvPr>
        </p:nvSpPr>
        <p:spPr>
          <a:xfrm>
            <a:off x="1006022" y="1874520"/>
            <a:ext cx="5193089" cy="2937510"/>
          </a:xfrm>
          <a:prstGeom prst="rect">
            <a:avLst/>
          </a:prstGeom>
          <a:solidFill>
            <a:srgbClr val="D3E8F5"/>
          </a:solidFill>
          <a:ln>
            <a:noFill/>
          </a:ln>
        </p:spPr>
        <p:txBody>
          <a:bodyPr anchorCtr="0" anchor="t" bIns="45700" lIns="91425" spcFirstLastPara="1" rIns="91425" wrap="square" tIns="365750">
            <a:noAutofit/>
          </a:bodyPr>
          <a:lstStyle>
            <a:lvl1pPr lvl="0" marR="0" rtl="0" algn="ctr">
              <a:lnSpc>
                <a:spcPct val="90000"/>
              </a:lnSpc>
              <a:spcBef>
                <a:spcPts val="18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12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6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7" name="Google Shape;47;p20"/>
          <p:cNvSpPr txBox="1"/>
          <p:nvPr>
            <p:ph idx="1" type="body"/>
          </p:nvPr>
        </p:nvSpPr>
        <p:spPr>
          <a:xfrm>
            <a:off x="7010400" y="2245995"/>
            <a:ext cx="3657600" cy="21945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1800"/>
              <a:buNone/>
              <a:defRPr sz="1800"/>
            </a:lvl1pPr>
            <a:lvl2pPr indent="-228600" lvl="1" marL="914400" algn="l">
              <a:lnSpc>
                <a:spcPct val="90000"/>
              </a:lnSpc>
              <a:spcBef>
                <a:spcPts val="1200"/>
              </a:spcBef>
              <a:spcAft>
                <a:spcPts val="0"/>
              </a:spcAft>
              <a:buClr>
                <a:schemeClr val="dk1"/>
              </a:buClr>
              <a:buSzPts val="1400"/>
              <a:buNone/>
              <a:defRPr sz="1400"/>
            </a:lvl2pPr>
            <a:lvl3pPr indent="-228600" lvl="2" marL="1371600" algn="l">
              <a:lnSpc>
                <a:spcPct val="90000"/>
              </a:lnSpc>
              <a:spcBef>
                <a:spcPts val="600"/>
              </a:spcBef>
              <a:spcAft>
                <a:spcPts val="0"/>
              </a:spcAft>
              <a:buClr>
                <a:schemeClr val="dk1"/>
              </a:buClr>
              <a:buSzPts val="1200"/>
              <a:buNone/>
              <a:defRPr sz="1200"/>
            </a:lvl3pPr>
            <a:lvl4pPr indent="-228600" lvl="3" marL="1828800" algn="l">
              <a:lnSpc>
                <a:spcPct val="90000"/>
              </a:lnSpc>
              <a:spcBef>
                <a:spcPts val="600"/>
              </a:spcBef>
              <a:spcAft>
                <a:spcPts val="0"/>
              </a:spcAft>
              <a:buClr>
                <a:schemeClr val="dk1"/>
              </a:buClr>
              <a:buSzPts val="1000"/>
              <a:buNone/>
              <a:defRPr sz="1000"/>
            </a:lvl4pPr>
            <a:lvl5pPr indent="-228600" lvl="4" marL="2286000" algn="l">
              <a:lnSpc>
                <a:spcPct val="90000"/>
              </a:lnSpc>
              <a:spcBef>
                <a:spcPts val="600"/>
              </a:spcBef>
              <a:spcAft>
                <a:spcPts val="0"/>
              </a:spcAft>
              <a:buClr>
                <a:schemeClr val="dk1"/>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600"/>
              </a:spcBef>
              <a:spcAft>
                <a:spcPts val="0"/>
              </a:spcAft>
              <a:buClr>
                <a:schemeClr val="dk1"/>
              </a:buClr>
              <a:buSzPts val="1000"/>
              <a:buNone/>
              <a:defRPr sz="1000"/>
            </a:lvl7pPr>
            <a:lvl8pPr indent="-228600" lvl="7" marL="3657600" algn="l">
              <a:lnSpc>
                <a:spcPct val="90000"/>
              </a:lnSpc>
              <a:spcBef>
                <a:spcPts val="600"/>
              </a:spcBef>
              <a:spcAft>
                <a:spcPts val="0"/>
              </a:spcAft>
              <a:buClr>
                <a:schemeClr val="dk1"/>
              </a:buClr>
              <a:buSzPts val="1000"/>
              <a:buNone/>
              <a:defRPr sz="1000"/>
            </a:lvl8pPr>
            <a:lvl9pPr indent="-228600" lvl="8" marL="4114800" algn="l">
              <a:lnSpc>
                <a:spcPct val="90000"/>
              </a:lnSpc>
              <a:spcBef>
                <a:spcPts val="600"/>
              </a:spcBef>
              <a:spcAft>
                <a:spcPts val="0"/>
              </a:spcAft>
              <a:buClr>
                <a:schemeClr val="dk1"/>
              </a:buClr>
              <a:buSzPts val="1000"/>
              <a:buNone/>
              <a:defRPr sz="1000"/>
            </a:lvl9pPr>
          </a:lstStyle>
          <a:p/>
        </p:txBody>
      </p:sp>
      <p:sp>
        <p:nvSpPr>
          <p:cNvPr id="48" name="Google Shape;48;p20"/>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51" name="Shape 51"/>
        <p:cNvGrpSpPr/>
        <p:nvPr/>
      </p:nvGrpSpPr>
      <p:grpSpPr>
        <a:xfrm>
          <a:off x="0" y="0"/>
          <a:ext cx="0" cy="0"/>
          <a:chOff x="0" y="0"/>
          <a:chExt cx="0" cy="0"/>
        </a:xfrm>
      </p:grpSpPr>
      <p:pic>
        <p:nvPicPr>
          <p:cNvPr id="52" name="Google Shape;52;p21"/>
          <p:cNvPicPr preferRelativeResize="0"/>
          <p:nvPr/>
        </p:nvPicPr>
        <p:blipFill rotWithShape="1">
          <a:blip r:embed="rId2">
            <a:alphaModFix/>
          </a:blip>
          <a:srcRect b="0" l="434" r="0" t="422"/>
          <a:stretch/>
        </p:blipFill>
        <p:spPr>
          <a:xfrm>
            <a:off x="0" y="0"/>
            <a:ext cx="12188952" cy="6857176"/>
          </a:xfrm>
          <a:prstGeom prst="rect">
            <a:avLst/>
          </a:prstGeom>
          <a:noFill/>
          <a:ln>
            <a:noFill/>
          </a:ln>
        </p:spPr>
      </p:pic>
      <p:sp>
        <p:nvSpPr>
          <p:cNvPr id="53" name="Google Shape;53;p21"/>
          <p:cNvSpPr txBox="1"/>
          <p:nvPr>
            <p:ph type="title"/>
          </p:nvPr>
        </p:nvSpPr>
        <p:spPr>
          <a:xfrm>
            <a:off x="3352800" y="533400"/>
            <a:ext cx="7315200" cy="1828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Times New Roman"/>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1"/>
          <p:cNvSpPr txBox="1"/>
          <p:nvPr>
            <p:ph idx="1" type="body"/>
          </p:nvPr>
        </p:nvSpPr>
        <p:spPr>
          <a:xfrm>
            <a:off x="3352800" y="2438400"/>
            <a:ext cx="5486400"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400"/>
              <a:buNone/>
              <a:defRPr sz="2400">
                <a:solidFill>
                  <a:schemeClr val="dk1"/>
                </a:solidFill>
                <a:latin typeface="Times New Roman"/>
                <a:ea typeface="Times New Roman"/>
                <a:cs typeface="Times New Roman"/>
                <a:sym typeface="Times New Roman"/>
              </a:defRPr>
            </a:lvl1pPr>
            <a:lvl2pPr indent="-228600" lvl="1" marL="914400" algn="l">
              <a:lnSpc>
                <a:spcPct val="90000"/>
              </a:lnSpc>
              <a:spcBef>
                <a:spcPts val="1200"/>
              </a:spcBef>
              <a:spcAft>
                <a:spcPts val="0"/>
              </a:spcAft>
              <a:buClr>
                <a:srgbClr val="909090"/>
              </a:buClr>
              <a:buSzPts val="2000"/>
              <a:buNone/>
              <a:defRPr sz="2000">
                <a:solidFill>
                  <a:srgbClr val="909090"/>
                </a:solidFill>
              </a:defRPr>
            </a:lvl2pPr>
            <a:lvl3pPr indent="-228600" lvl="2" marL="1371600" algn="l">
              <a:lnSpc>
                <a:spcPct val="90000"/>
              </a:lnSpc>
              <a:spcBef>
                <a:spcPts val="600"/>
              </a:spcBef>
              <a:spcAft>
                <a:spcPts val="0"/>
              </a:spcAft>
              <a:buClr>
                <a:srgbClr val="909090"/>
              </a:buClr>
              <a:buSzPts val="1800"/>
              <a:buNone/>
              <a:defRPr sz="1800">
                <a:solidFill>
                  <a:srgbClr val="909090"/>
                </a:solidFill>
              </a:defRPr>
            </a:lvl3pPr>
            <a:lvl4pPr indent="-228600" lvl="3" marL="1828800" algn="l">
              <a:lnSpc>
                <a:spcPct val="90000"/>
              </a:lnSpc>
              <a:spcBef>
                <a:spcPts val="600"/>
              </a:spcBef>
              <a:spcAft>
                <a:spcPts val="0"/>
              </a:spcAft>
              <a:buClr>
                <a:srgbClr val="909090"/>
              </a:buClr>
              <a:buSzPts val="1600"/>
              <a:buNone/>
              <a:defRPr sz="1600">
                <a:solidFill>
                  <a:srgbClr val="909090"/>
                </a:solidFill>
              </a:defRPr>
            </a:lvl4pPr>
            <a:lvl5pPr indent="-228600" lvl="4" marL="2286000" algn="l">
              <a:lnSpc>
                <a:spcPct val="90000"/>
              </a:lnSpc>
              <a:spcBef>
                <a:spcPts val="600"/>
              </a:spcBef>
              <a:spcAft>
                <a:spcPts val="0"/>
              </a:spcAft>
              <a:buClr>
                <a:srgbClr val="909090"/>
              </a:buClr>
              <a:buSzPts val="1600"/>
              <a:buNone/>
              <a:defRPr sz="1600">
                <a:solidFill>
                  <a:srgbClr val="909090"/>
                </a:solidFill>
              </a:defRPr>
            </a:lvl5pPr>
            <a:lvl6pPr indent="-228600" lvl="5" marL="2743200" algn="l">
              <a:lnSpc>
                <a:spcPct val="90000"/>
              </a:lnSpc>
              <a:spcBef>
                <a:spcPts val="600"/>
              </a:spcBef>
              <a:spcAft>
                <a:spcPts val="0"/>
              </a:spcAft>
              <a:buClr>
                <a:srgbClr val="909090"/>
              </a:buClr>
              <a:buSzPts val="1600"/>
              <a:buNone/>
              <a:defRPr sz="1600">
                <a:solidFill>
                  <a:srgbClr val="909090"/>
                </a:solidFill>
              </a:defRPr>
            </a:lvl6pPr>
            <a:lvl7pPr indent="-228600" lvl="6" marL="3200400" algn="l">
              <a:lnSpc>
                <a:spcPct val="90000"/>
              </a:lnSpc>
              <a:spcBef>
                <a:spcPts val="600"/>
              </a:spcBef>
              <a:spcAft>
                <a:spcPts val="0"/>
              </a:spcAft>
              <a:buClr>
                <a:srgbClr val="909090"/>
              </a:buClr>
              <a:buSzPts val="1600"/>
              <a:buNone/>
              <a:defRPr sz="1600">
                <a:solidFill>
                  <a:srgbClr val="909090"/>
                </a:solidFill>
              </a:defRPr>
            </a:lvl7pPr>
            <a:lvl8pPr indent="-228600" lvl="7" marL="3657600" algn="l">
              <a:lnSpc>
                <a:spcPct val="90000"/>
              </a:lnSpc>
              <a:spcBef>
                <a:spcPts val="600"/>
              </a:spcBef>
              <a:spcAft>
                <a:spcPts val="0"/>
              </a:spcAft>
              <a:buClr>
                <a:srgbClr val="909090"/>
              </a:buClr>
              <a:buSzPts val="1600"/>
              <a:buNone/>
              <a:defRPr sz="1600">
                <a:solidFill>
                  <a:srgbClr val="909090"/>
                </a:solidFill>
              </a:defRPr>
            </a:lvl8pPr>
            <a:lvl9pPr indent="-228600" lvl="8" marL="4114800" algn="l">
              <a:lnSpc>
                <a:spcPct val="90000"/>
              </a:lnSpc>
              <a:spcBef>
                <a:spcPts val="600"/>
              </a:spcBef>
              <a:spcAft>
                <a:spcPts val="0"/>
              </a:spcAft>
              <a:buClr>
                <a:srgbClr val="909090"/>
              </a:buClr>
              <a:buSzPts val="1600"/>
              <a:buNone/>
              <a:defRPr sz="1600">
                <a:solidFill>
                  <a:srgbClr val="909090"/>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22"/>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 type="body"/>
          </p:nvPr>
        </p:nvSpPr>
        <p:spPr>
          <a:xfrm>
            <a:off x="1524000" y="1828800"/>
            <a:ext cx="9144000" cy="34747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58" name="Google Shape;58;p22"/>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2"/>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2"/>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 name="Shape 61"/>
        <p:cNvGrpSpPr/>
        <p:nvPr/>
      </p:nvGrpSpPr>
      <p:grpSpPr>
        <a:xfrm>
          <a:off x="0" y="0"/>
          <a:ext cx="0" cy="0"/>
          <a:chOff x="0" y="0"/>
          <a:chExt cx="0" cy="0"/>
        </a:xfrm>
      </p:grpSpPr>
      <p:sp>
        <p:nvSpPr>
          <p:cNvPr id="62" name="Google Shape;62;p23"/>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3"/>
          <p:cNvSpPr txBox="1"/>
          <p:nvPr>
            <p:ph idx="1" type="body"/>
          </p:nvPr>
        </p:nvSpPr>
        <p:spPr>
          <a:xfrm>
            <a:off x="1524000" y="1828799"/>
            <a:ext cx="4389120" cy="79586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rgbClr val="398C3A"/>
              </a:buClr>
              <a:buSzPts val="2400"/>
              <a:buNone/>
              <a:defRPr b="0" sz="2400">
                <a:solidFill>
                  <a:srgbClr val="398C3A"/>
                </a:solidFill>
                <a:latin typeface="Times New Roman"/>
                <a:ea typeface="Times New Roman"/>
                <a:cs typeface="Times New Roman"/>
                <a:sym typeface="Times New Roman"/>
              </a:defRPr>
            </a:lvl1pPr>
            <a:lvl2pPr indent="-228600" lvl="1" marL="914400" algn="l">
              <a:lnSpc>
                <a:spcPct val="90000"/>
              </a:lnSpc>
              <a:spcBef>
                <a:spcPts val="12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600"/>
              </a:spcBef>
              <a:spcAft>
                <a:spcPts val="0"/>
              </a:spcAft>
              <a:buClr>
                <a:schemeClr val="dk1"/>
              </a:buClr>
              <a:buSzPts val="1600"/>
              <a:buNone/>
              <a:defRPr b="1" sz="1600"/>
            </a:lvl7pPr>
            <a:lvl8pPr indent="-228600" lvl="7" marL="3657600" algn="l">
              <a:lnSpc>
                <a:spcPct val="90000"/>
              </a:lnSpc>
              <a:spcBef>
                <a:spcPts val="600"/>
              </a:spcBef>
              <a:spcAft>
                <a:spcPts val="0"/>
              </a:spcAft>
              <a:buClr>
                <a:schemeClr val="dk1"/>
              </a:buClr>
              <a:buSzPts val="1600"/>
              <a:buNone/>
              <a:defRPr b="1" sz="1600"/>
            </a:lvl8pPr>
            <a:lvl9pPr indent="-228600" lvl="8" marL="4114800" algn="l">
              <a:lnSpc>
                <a:spcPct val="90000"/>
              </a:lnSpc>
              <a:spcBef>
                <a:spcPts val="600"/>
              </a:spcBef>
              <a:spcAft>
                <a:spcPts val="0"/>
              </a:spcAft>
              <a:buClr>
                <a:schemeClr val="dk1"/>
              </a:buClr>
              <a:buSzPts val="1600"/>
              <a:buNone/>
              <a:defRPr b="1" sz="1600"/>
            </a:lvl9pPr>
          </a:lstStyle>
          <a:p/>
        </p:txBody>
      </p:sp>
      <p:sp>
        <p:nvSpPr>
          <p:cNvPr id="64" name="Google Shape;64;p23"/>
          <p:cNvSpPr txBox="1"/>
          <p:nvPr>
            <p:ph idx="2" type="body"/>
          </p:nvPr>
        </p:nvSpPr>
        <p:spPr>
          <a:xfrm>
            <a:off x="1524000" y="2624666"/>
            <a:ext cx="4389120" cy="267546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65" name="Google Shape;65;p23"/>
          <p:cNvSpPr txBox="1"/>
          <p:nvPr>
            <p:ph idx="3" type="body"/>
          </p:nvPr>
        </p:nvSpPr>
        <p:spPr>
          <a:xfrm>
            <a:off x="6278880" y="1828799"/>
            <a:ext cx="4389120" cy="79586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rgbClr val="398C3A"/>
              </a:buClr>
              <a:buSzPts val="2400"/>
              <a:buNone/>
              <a:defRPr b="0" sz="2400">
                <a:solidFill>
                  <a:srgbClr val="398C3A"/>
                </a:solidFill>
                <a:latin typeface="Times New Roman"/>
                <a:ea typeface="Times New Roman"/>
                <a:cs typeface="Times New Roman"/>
                <a:sym typeface="Times New Roman"/>
              </a:defRPr>
            </a:lvl1pPr>
            <a:lvl2pPr indent="-228600" lvl="1" marL="914400" algn="l">
              <a:lnSpc>
                <a:spcPct val="90000"/>
              </a:lnSpc>
              <a:spcBef>
                <a:spcPts val="1200"/>
              </a:spcBef>
              <a:spcAft>
                <a:spcPts val="0"/>
              </a:spcAft>
              <a:buClr>
                <a:schemeClr val="dk1"/>
              </a:buClr>
              <a:buSzPts val="2000"/>
              <a:buNone/>
              <a:defRPr b="1" sz="2000"/>
            </a:lvl2pPr>
            <a:lvl3pPr indent="-228600" lvl="2" marL="1371600" algn="l">
              <a:lnSpc>
                <a:spcPct val="90000"/>
              </a:lnSpc>
              <a:spcBef>
                <a:spcPts val="6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600"/>
              </a:spcBef>
              <a:spcAft>
                <a:spcPts val="0"/>
              </a:spcAft>
              <a:buClr>
                <a:schemeClr val="dk1"/>
              </a:buClr>
              <a:buSzPts val="1600"/>
              <a:buNone/>
              <a:defRPr b="1" sz="1600"/>
            </a:lvl7pPr>
            <a:lvl8pPr indent="-228600" lvl="7" marL="3657600" algn="l">
              <a:lnSpc>
                <a:spcPct val="90000"/>
              </a:lnSpc>
              <a:spcBef>
                <a:spcPts val="600"/>
              </a:spcBef>
              <a:spcAft>
                <a:spcPts val="0"/>
              </a:spcAft>
              <a:buClr>
                <a:schemeClr val="dk1"/>
              </a:buClr>
              <a:buSzPts val="1600"/>
              <a:buNone/>
              <a:defRPr b="1" sz="1600"/>
            </a:lvl8pPr>
            <a:lvl9pPr indent="-228600" lvl="8" marL="4114800" algn="l">
              <a:lnSpc>
                <a:spcPct val="90000"/>
              </a:lnSpc>
              <a:spcBef>
                <a:spcPts val="600"/>
              </a:spcBef>
              <a:spcAft>
                <a:spcPts val="0"/>
              </a:spcAft>
              <a:buClr>
                <a:schemeClr val="dk1"/>
              </a:buClr>
              <a:buSzPts val="1600"/>
              <a:buNone/>
              <a:defRPr b="1" sz="1600"/>
            </a:lvl9pPr>
          </a:lstStyle>
          <a:p/>
        </p:txBody>
      </p:sp>
      <p:sp>
        <p:nvSpPr>
          <p:cNvPr id="66" name="Google Shape;66;p23"/>
          <p:cNvSpPr txBox="1"/>
          <p:nvPr>
            <p:ph idx="4" type="body"/>
          </p:nvPr>
        </p:nvSpPr>
        <p:spPr>
          <a:xfrm>
            <a:off x="6278880" y="2624666"/>
            <a:ext cx="4389120" cy="267546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67" name="Google Shape;67;p23"/>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3"/>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3"/>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24"/>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4"/>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4"/>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4"/>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5"/>
          <p:cNvPicPr preferRelativeResize="0"/>
          <p:nvPr/>
        </p:nvPicPr>
        <p:blipFill rotWithShape="1">
          <a:blip r:embed="rId1">
            <a:alphaModFix/>
          </a:blip>
          <a:srcRect b="2999" l="525" r="523" t="511"/>
          <a:stretch/>
        </p:blipFill>
        <p:spPr>
          <a:xfrm>
            <a:off x="0" y="0"/>
            <a:ext cx="12188826" cy="6858000"/>
          </a:xfrm>
          <a:prstGeom prst="rect">
            <a:avLst/>
          </a:prstGeom>
          <a:noFill/>
          <a:ln>
            <a:noFill/>
          </a:ln>
        </p:spPr>
      </p:pic>
      <p:sp>
        <p:nvSpPr>
          <p:cNvPr id="11" name="Google Shape;11;p15"/>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Times New Roman"/>
              <a:buNone/>
              <a:defRPr b="0" i="0" sz="32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5"/>
          <p:cNvSpPr txBox="1"/>
          <p:nvPr>
            <p:ph idx="1" type="body"/>
          </p:nvPr>
        </p:nvSpPr>
        <p:spPr>
          <a:xfrm>
            <a:off x="1524000" y="1828800"/>
            <a:ext cx="9144000" cy="347472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8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30200" lvl="2" marL="13716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3" name="Google Shape;13;p15"/>
          <p:cNvSpPr txBox="1"/>
          <p:nvPr>
            <p:ph idx="11" type="ftr"/>
          </p:nvPr>
        </p:nvSpPr>
        <p:spPr>
          <a:xfrm>
            <a:off x="2209800" y="6416675"/>
            <a:ext cx="45720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5"/>
          <p:cNvSpPr txBox="1"/>
          <p:nvPr>
            <p:ph idx="10" type="dt"/>
          </p:nvPr>
        </p:nvSpPr>
        <p:spPr>
          <a:xfrm>
            <a:off x="7010400" y="6416675"/>
            <a:ext cx="13716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 name="Google Shape;15;p15"/>
          <p:cNvSpPr txBox="1"/>
          <p:nvPr>
            <p:ph idx="12" type="sldNum"/>
          </p:nvPr>
        </p:nvSpPr>
        <p:spPr>
          <a:xfrm>
            <a:off x="8610600" y="6416675"/>
            <a:ext cx="838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gif"/><Relationship Id="rId4" Type="http://schemas.openxmlformats.org/officeDocument/2006/relationships/image" Target="../media/image23.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0.jpg"/><Relationship Id="rId5" Type="http://schemas.openxmlformats.org/officeDocument/2006/relationships/image" Target="../media/image39.png"/><Relationship Id="rId6" Type="http://schemas.openxmlformats.org/officeDocument/2006/relationships/image" Target="../media/image33.png"/><Relationship Id="rId7" Type="http://schemas.openxmlformats.org/officeDocument/2006/relationships/hyperlink" Target="https://www.youtube.com/watch?v=5zA6HlOk6QE" TargetMode="External"/><Relationship Id="rId8" Type="http://schemas.openxmlformats.org/officeDocument/2006/relationships/hyperlink" Target="https://www.youtube.com/watch?v=Q1S0effktII"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hyperlink" Target="https://www.youtube.com/watch?v=7CAQaNjoNIQ" TargetMode="External"/><Relationship Id="rId8" Type="http://schemas.openxmlformats.org/officeDocument/2006/relationships/hyperlink" Target="https://www.youtube.com/watch?v=6cOEUu7Th2o"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2.jpg"/><Relationship Id="rId4" Type="http://schemas.openxmlformats.org/officeDocument/2006/relationships/image" Target="../media/image38.jpg"/><Relationship Id="rId9"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40.jpg"/><Relationship Id="rId7" Type="http://schemas.openxmlformats.org/officeDocument/2006/relationships/image" Target="../media/image37.png"/><Relationship Id="rId8"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59.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s://www.youtube.com/watch?v=GukdT4gUlZs" TargetMode="External"/><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54.png"/><Relationship Id="rId8"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youtube.com/watch?v=nAQohC32S40" TargetMode="External"/><Relationship Id="rId4" Type="http://schemas.openxmlformats.org/officeDocument/2006/relationships/hyperlink" Target="https://www.youtube.com/watch?v=7PKEuB8W1NI" TargetMode="External"/><Relationship Id="rId9" Type="http://schemas.openxmlformats.org/officeDocument/2006/relationships/image" Target="../media/image60.png"/><Relationship Id="rId5" Type="http://schemas.openxmlformats.org/officeDocument/2006/relationships/image" Target="../media/image57.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mailto:jenny.sosa@sausd.us" TargetMode="External"/><Relationship Id="rId4" Type="http://schemas.openxmlformats.org/officeDocument/2006/relationships/hyperlink" Target="mailto:Gabriela.palosaari@sausd.us" TargetMode="External"/><Relationship Id="rId5" Type="http://schemas.openxmlformats.org/officeDocument/2006/relationships/image" Target="../media/image16.png"/><Relationship Id="rId6"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mailto:lisa.moncayo@sausd.us" TargetMode="External"/><Relationship Id="rId4" Type="http://schemas.openxmlformats.org/officeDocument/2006/relationships/hyperlink" Target="mailto:lisa.ramos@sausd.us" TargetMode="External"/><Relationship Id="rId5" Type="http://schemas.openxmlformats.org/officeDocument/2006/relationships/image" Target="../media/image17.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1" Type="http://schemas.openxmlformats.org/officeDocument/2006/relationships/hyperlink" Target="https://www.sausd.us/domain/138" TargetMode="External"/><Relationship Id="rId10" Type="http://schemas.openxmlformats.org/officeDocument/2006/relationships/hyperlink" Target="https://www.sausd.us/domain/138"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mailto:pss.records@sausd.us" TargetMode="External"/><Relationship Id="rId4" Type="http://schemas.openxmlformats.org/officeDocument/2006/relationships/hyperlink" Target="mailto:pss.records@sausd.us" TargetMode="External"/><Relationship Id="rId9" Type="http://schemas.openxmlformats.org/officeDocument/2006/relationships/hyperlink" Target="https://www.sausd.us/domain/138" TargetMode="External"/><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hyperlink" Target="https://www.sausd.us/domain/138" TargetMode="External"/><Relationship Id="rId8" Type="http://schemas.openxmlformats.org/officeDocument/2006/relationships/hyperlink" Target="https://www.sausd.us/domain/13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c920d51b56_0_81"/>
          <p:cNvSpPr txBox="1"/>
          <p:nvPr>
            <p:ph type="title"/>
          </p:nvPr>
        </p:nvSpPr>
        <p:spPr>
          <a:xfrm>
            <a:off x="546775" y="5772775"/>
            <a:ext cx="9681900" cy="9618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sz="3000">
                <a:solidFill>
                  <a:schemeClr val="dk2"/>
                </a:solidFill>
              </a:rPr>
              <a:t>Kindergarten Readiness - </a:t>
            </a:r>
            <a:r>
              <a:rPr lang="en-US" sz="3000">
                <a:solidFill>
                  <a:srgbClr val="1C4587"/>
                </a:solidFill>
              </a:rPr>
              <a:t>Listos para Kinder</a:t>
            </a:r>
            <a:endParaRPr sz="3000"/>
          </a:p>
        </p:txBody>
      </p:sp>
      <p:sp>
        <p:nvSpPr>
          <p:cNvPr id="120" name="Google Shape;120;gc920d51b56_0_81"/>
          <p:cNvSpPr/>
          <p:nvPr>
            <p:ph idx="2" type="pic"/>
          </p:nvPr>
        </p:nvSpPr>
        <p:spPr>
          <a:xfrm>
            <a:off x="905175" y="1113025"/>
            <a:ext cx="3794100" cy="3750300"/>
          </a:xfrm>
          <a:prstGeom prst="rect">
            <a:avLst/>
          </a:prstGeom>
        </p:spPr>
        <p:txBody>
          <a:bodyPr anchorCtr="0" anchor="t" bIns="45700" lIns="91425" spcFirstLastPara="1" rIns="91425" wrap="square" tIns="365750">
            <a:noAutofit/>
          </a:bodyPr>
          <a:lstStyle/>
          <a:p>
            <a:pPr indent="0" lvl="0" marL="0" rtl="0" algn="ctr">
              <a:lnSpc>
                <a:spcPct val="115000"/>
              </a:lnSpc>
              <a:spcBef>
                <a:spcPts val="0"/>
              </a:spcBef>
              <a:spcAft>
                <a:spcPts val="1600"/>
              </a:spcAft>
              <a:buClr>
                <a:schemeClr val="dk2"/>
              </a:buClr>
              <a:buSzPts val="1100"/>
              <a:buFont typeface="Arial"/>
              <a:buNone/>
            </a:pPr>
            <a:r>
              <a:rPr lang="en-US" sz="1500">
                <a:solidFill>
                  <a:schemeClr val="dk2"/>
                </a:solidFill>
                <a:latin typeface="Comfortaa"/>
                <a:ea typeface="Comfortaa"/>
                <a:cs typeface="Comfortaa"/>
                <a:sym typeface="Comfortaa"/>
              </a:rPr>
              <a:t>W</a:t>
            </a:r>
            <a:r>
              <a:rPr lang="en-US" sz="1300">
                <a:solidFill>
                  <a:schemeClr val="dk2"/>
                </a:solidFill>
                <a:latin typeface="Comfortaa"/>
                <a:ea typeface="Comfortaa"/>
                <a:cs typeface="Comfortaa"/>
                <a:sym typeface="Comfortaa"/>
              </a:rPr>
              <a:t>e want to welcome you and thank you for taking the time for joining us today. We are happy and excited to go over some important and useful information pertaining to the Transition to Kindergarten. We are here to help and support you the best we can. Please feel free to write down any questions or concerns you have along the way of our presentation. We will answer any questions you may have at the end or you are welcome to write questions on our chat box.</a:t>
            </a:r>
            <a:endParaRPr sz="1300">
              <a:latin typeface="Comfortaa"/>
              <a:ea typeface="Comfortaa"/>
              <a:cs typeface="Comfortaa"/>
              <a:sym typeface="Comfortaa"/>
            </a:endParaRPr>
          </a:p>
        </p:txBody>
      </p:sp>
      <p:sp>
        <p:nvSpPr>
          <p:cNvPr id="121" name="Google Shape;121;gc920d51b56_0_81"/>
          <p:cNvSpPr/>
          <p:nvPr>
            <p:ph idx="3" type="pic"/>
          </p:nvPr>
        </p:nvSpPr>
        <p:spPr>
          <a:xfrm>
            <a:off x="5461300" y="1113025"/>
            <a:ext cx="3794100" cy="3750300"/>
          </a:xfrm>
          <a:prstGeom prst="rect">
            <a:avLst/>
          </a:prstGeom>
        </p:spPr>
        <p:txBody>
          <a:bodyPr anchorCtr="0" anchor="t" bIns="45700" lIns="91425" spcFirstLastPara="1" rIns="91425" wrap="square" tIns="365750">
            <a:noAutofit/>
          </a:bodyPr>
          <a:lstStyle/>
          <a:p>
            <a:pPr indent="0" lvl="0" marL="0" marR="38100" rtl="0" algn="ctr">
              <a:lnSpc>
                <a:spcPct val="128571"/>
              </a:lnSpc>
              <a:spcBef>
                <a:spcPts val="0"/>
              </a:spcBef>
              <a:spcAft>
                <a:spcPts val="0"/>
              </a:spcAft>
              <a:buNone/>
            </a:pPr>
            <a:r>
              <a:rPr lang="en-US" sz="1300">
                <a:solidFill>
                  <a:srgbClr val="1C4587"/>
                </a:solidFill>
                <a:latin typeface="Comfortaa"/>
                <a:ea typeface="Comfortaa"/>
                <a:cs typeface="Comfortaa"/>
                <a:sym typeface="Comfortaa"/>
              </a:rPr>
              <a:t>Queremos darle la bienvenida y agradecerle por tomarse el tiempo para acompañarnos hoy. Estamos felices y emocionados de repasar información importante y útil relacionada con la </a:t>
            </a:r>
            <a:r>
              <a:rPr b="1" lang="en-US" sz="1300">
                <a:solidFill>
                  <a:srgbClr val="1C4587"/>
                </a:solidFill>
                <a:latin typeface="Comfortaa"/>
                <a:ea typeface="Comfortaa"/>
                <a:cs typeface="Comfortaa"/>
                <a:sym typeface="Comfortaa"/>
              </a:rPr>
              <a:t>transición al kindergarten</a:t>
            </a:r>
            <a:r>
              <a:rPr lang="en-US" sz="1300">
                <a:solidFill>
                  <a:srgbClr val="1C4587"/>
                </a:solidFill>
                <a:latin typeface="Comfortaa"/>
                <a:ea typeface="Comfortaa"/>
                <a:cs typeface="Comfortaa"/>
                <a:sym typeface="Comfortaa"/>
              </a:rPr>
              <a:t>. Estamos aquí para ayudarle lo mejor que podamos. No dude en escribir cualquier pregunta o inquietud que tenga a lo largo de nuestra presentación. Responderemos cualquier pregunta al final o también pueden escribir  preguntas en nuestro cuadro de chat.</a:t>
            </a:r>
            <a:endParaRPr sz="1300">
              <a:solidFill>
                <a:srgbClr val="1C4587"/>
              </a:solidFill>
              <a:latin typeface="Comfortaa"/>
              <a:ea typeface="Comfortaa"/>
              <a:cs typeface="Comfortaa"/>
              <a:sym typeface="Comfortaa"/>
            </a:endParaRPr>
          </a:p>
          <a:p>
            <a:pPr indent="0" lvl="0" marL="0" marR="38100" rtl="0" algn="ctr">
              <a:lnSpc>
                <a:spcPct val="128571"/>
              </a:lnSpc>
              <a:spcBef>
                <a:spcPts val="0"/>
              </a:spcBef>
              <a:spcAft>
                <a:spcPts val="0"/>
              </a:spcAft>
              <a:buNone/>
            </a:pPr>
            <a:r>
              <a:rPr lang="en-US" sz="1300">
                <a:solidFill>
                  <a:srgbClr val="1C4587"/>
                </a:solidFill>
                <a:latin typeface="Comfortaa"/>
                <a:ea typeface="Comfortaa"/>
                <a:cs typeface="Comfortaa"/>
                <a:sym typeface="Comfortaa"/>
              </a:rPr>
              <a:t>.</a:t>
            </a:r>
            <a:endParaRPr sz="1300">
              <a:solidFill>
                <a:srgbClr val="1C4587"/>
              </a:solidFill>
            </a:endParaRPr>
          </a:p>
          <a:p>
            <a:pPr indent="0" lvl="0" marL="0" rtl="0" algn="ctr">
              <a:spcBef>
                <a:spcPts val="1800"/>
              </a:spcBef>
              <a:spcAft>
                <a:spcPts val="0"/>
              </a:spcAft>
              <a:buNone/>
            </a:pPr>
            <a:r>
              <a:t/>
            </a:r>
            <a:endParaRPr sz="1300"/>
          </a:p>
        </p:txBody>
      </p:sp>
      <p:sp>
        <p:nvSpPr>
          <p:cNvPr id="122" name="Google Shape;122;gc920d51b56_0_81"/>
          <p:cNvSpPr txBox="1"/>
          <p:nvPr/>
        </p:nvSpPr>
        <p:spPr>
          <a:xfrm>
            <a:off x="992525" y="326725"/>
            <a:ext cx="36384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500">
                <a:latin typeface="Pacifico"/>
                <a:ea typeface="Pacifico"/>
                <a:cs typeface="Pacifico"/>
                <a:sym typeface="Pacifico"/>
              </a:rPr>
              <a:t>Welcome</a:t>
            </a:r>
            <a:endParaRPr sz="5500">
              <a:latin typeface="Pacifico"/>
              <a:ea typeface="Pacifico"/>
              <a:cs typeface="Pacifico"/>
              <a:sym typeface="Pacifico"/>
            </a:endParaRPr>
          </a:p>
        </p:txBody>
      </p:sp>
      <p:sp>
        <p:nvSpPr>
          <p:cNvPr id="123" name="Google Shape;123;gc920d51b56_0_81"/>
          <p:cNvSpPr txBox="1"/>
          <p:nvPr/>
        </p:nvSpPr>
        <p:spPr>
          <a:xfrm>
            <a:off x="5530575" y="462725"/>
            <a:ext cx="36384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500">
                <a:solidFill>
                  <a:schemeClr val="dk2"/>
                </a:solidFill>
                <a:latin typeface="Pacifico"/>
                <a:ea typeface="Pacifico"/>
                <a:cs typeface="Pacifico"/>
                <a:sym typeface="Pacifico"/>
              </a:rPr>
              <a:t>Bienvenidos</a:t>
            </a:r>
            <a:endParaRPr sz="5500">
              <a:solidFill>
                <a:schemeClr val="dk2"/>
              </a:solidFill>
              <a:latin typeface="Pacifico"/>
              <a:ea typeface="Pacifico"/>
              <a:cs typeface="Pacifico"/>
              <a:sym typeface="Pacifico"/>
            </a:endParaRPr>
          </a:p>
        </p:txBody>
      </p:sp>
      <p:sp>
        <p:nvSpPr>
          <p:cNvPr id="124" name="Google Shape;124;gc920d51b56_0_81"/>
          <p:cNvSpPr txBox="1"/>
          <p:nvPr/>
        </p:nvSpPr>
        <p:spPr>
          <a:xfrm>
            <a:off x="3339625" y="5036375"/>
            <a:ext cx="4085400" cy="145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latin typeface="Pacifico"/>
                <a:ea typeface="Pacifico"/>
                <a:cs typeface="Pacifico"/>
                <a:sym typeface="Pacifico"/>
              </a:rPr>
              <a:t>W</a:t>
            </a:r>
            <a:r>
              <a:rPr lang="en-US" sz="3000">
                <a:latin typeface="Pacifico"/>
                <a:ea typeface="Pacifico"/>
                <a:cs typeface="Pacifico"/>
                <a:sym typeface="Pacifico"/>
              </a:rPr>
              <a:t>e will start shortly...</a:t>
            </a:r>
            <a:endParaRPr sz="3000">
              <a:latin typeface="Pacifico"/>
              <a:ea typeface="Pacifico"/>
              <a:cs typeface="Pacifico"/>
              <a:sym typeface="Pacifico"/>
            </a:endParaRPr>
          </a:p>
          <a:p>
            <a:pPr indent="0" lvl="0" marL="0" marR="38100" rtl="0" algn="l">
              <a:lnSpc>
                <a:spcPct val="128571"/>
              </a:lnSpc>
              <a:spcBef>
                <a:spcPts val="0"/>
              </a:spcBef>
              <a:spcAft>
                <a:spcPts val="0"/>
              </a:spcAft>
              <a:buClr>
                <a:schemeClr val="dk2"/>
              </a:buClr>
              <a:buSzPts val="1100"/>
              <a:buFont typeface="Arial"/>
              <a:buNone/>
            </a:pPr>
            <a:r>
              <a:rPr lang="en-US" sz="3000">
                <a:solidFill>
                  <a:srgbClr val="202124"/>
                </a:solidFill>
                <a:latin typeface="Pacifico"/>
                <a:ea typeface="Pacifico"/>
                <a:cs typeface="Pacifico"/>
                <a:sym typeface="Pacifico"/>
              </a:rPr>
              <a:t>Empezamos en breve...</a:t>
            </a:r>
            <a:endParaRPr sz="3000">
              <a:solidFill>
                <a:srgbClr val="202124"/>
              </a:solidFill>
              <a:latin typeface="Pacifico"/>
              <a:ea typeface="Pacifico"/>
              <a:cs typeface="Pacifico"/>
              <a:sym typeface="Pacifico"/>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c65a53bd5d_0_63"/>
          <p:cNvSpPr txBox="1"/>
          <p:nvPr>
            <p:ph type="title"/>
          </p:nvPr>
        </p:nvSpPr>
        <p:spPr>
          <a:xfrm>
            <a:off x="1028575" y="5604575"/>
            <a:ext cx="8677200" cy="10923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None/>
            </a:pPr>
            <a:r>
              <a:rPr b="1" lang="en-US" sz="3300">
                <a:solidFill>
                  <a:schemeClr val="dk1"/>
                </a:solidFill>
                <a:latin typeface="Comfortaa"/>
                <a:ea typeface="Comfortaa"/>
                <a:cs typeface="Comfortaa"/>
                <a:sym typeface="Comfortaa"/>
              </a:rPr>
              <a:t>What does a Kindergarten Class Look like?</a:t>
            </a:r>
            <a:endParaRPr b="1" sz="3300">
              <a:solidFill>
                <a:schemeClr val="dk1"/>
              </a:solidFill>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33333"/>
              <a:buFont typeface="Arial"/>
              <a:buNone/>
            </a:pPr>
            <a:r>
              <a:rPr lang="en-US" sz="3300">
                <a:solidFill>
                  <a:srgbClr val="1C4587"/>
                </a:solidFill>
                <a:latin typeface="Comfortaa"/>
                <a:ea typeface="Comfortaa"/>
                <a:cs typeface="Comfortaa"/>
                <a:sym typeface="Comfortaa"/>
              </a:rPr>
              <a:t>¿Como es una clase de kinder?</a:t>
            </a:r>
            <a:endParaRPr sz="3300">
              <a:solidFill>
                <a:srgbClr val="1C4587"/>
              </a:solidFill>
              <a:latin typeface="Comfortaa"/>
              <a:ea typeface="Comfortaa"/>
              <a:cs typeface="Comfortaa"/>
              <a:sym typeface="Comfortaa"/>
            </a:endParaRPr>
          </a:p>
          <a:p>
            <a:pPr indent="0" lvl="0" marL="0" rtl="0" algn="l">
              <a:spcBef>
                <a:spcPts val="0"/>
              </a:spcBef>
              <a:spcAft>
                <a:spcPts val="0"/>
              </a:spcAft>
              <a:buNone/>
            </a:pPr>
            <a:r>
              <a:t/>
            </a:r>
            <a:endParaRPr/>
          </a:p>
        </p:txBody>
      </p:sp>
      <p:sp>
        <p:nvSpPr>
          <p:cNvPr id="201" name="Google Shape;201;gc65a53bd5d_0_63"/>
          <p:cNvSpPr/>
          <p:nvPr>
            <p:ph idx="2" type="pic"/>
          </p:nvPr>
        </p:nvSpPr>
        <p:spPr>
          <a:xfrm>
            <a:off x="992435" y="1113022"/>
            <a:ext cx="3638400" cy="3750300"/>
          </a:xfrm>
          <a:prstGeom prst="rect">
            <a:avLst/>
          </a:prstGeom>
        </p:spPr>
        <p:txBody>
          <a:bodyPr anchorCtr="0" anchor="t" bIns="45700" lIns="91425" spcFirstLastPara="1" rIns="91425" wrap="square" tIns="365750">
            <a:noAutofit/>
          </a:bodyPr>
          <a:lstStyle/>
          <a:p>
            <a:pPr indent="0" lvl="0" marL="457200" rtl="0" algn="l">
              <a:spcBef>
                <a:spcPts val="1800"/>
              </a:spcBef>
              <a:spcAft>
                <a:spcPts val="0"/>
              </a:spcAft>
              <a:buNone/>
            </a:pPr>
            <a:r>
              <a:t/>
            </a:r>
            <a:endParaRPr>
              <a:latin typeface="Comfortaa"/>
              <a:ea typeface="Comfortaa"/>
              <a:cs typeface="Comfortaa"/>
              <a:sym typeface="Comfortaa"/>
            </a:endParaRPr>
          </a:p>
          <a:p>
            <a:pPr indent="0" lvl="0" marL="457200" rtl="0" algn="ctr">
              <a:spcBef>
                <a:spcPts val="1800"/>
              </a:spcBef>
              <a:spcAft>
                <a:spcPts val="0"/>
              </a:spcAft>
              <a:buNone/>
            </a:pPr>
            <a:r>
              <a:rPr lang="en-US">
                <a:latin typeface="Comfortaa"/>
                <a:ea typeface="Comfortaa"/>
                <a:cs typeface="Comfortaa"/>
                <a:sym typeface="Comfortaa"/>
              </a:rPr>
              <a:t>Teacher to student ratio depends on program</a:t>
            </a:r>
            <a:endParaRPr>
              <a:latin typeface="Comfortaa"/>
              <a:ea typeface="Comfortaa"/>
              <a:cs typeface="Comfortaa"/>
              <a:sym typeface="Comfortaa"/>
            </a:endParaRPr>
          </a:p>
          <a:p>
            <a:pPr indent="0" lvl="0" marL="457200" rtl="0" algn="ctr">
              <a:spcBef>
                <a:spcPts val="1800"/>
              </a:spcBef>
              <a:spcAft>
                <a:spcPts val="0"/>
              </a:spcAft>
              <a:buNone/>
            </a:pPr>
            <a:r>
              <a:t/>
            </a:r>
            <a:endParaRPr>
              <a:latin typeface="Comfortaa"/>
              <a:ea typeface="Comfortaa"/>
              <a:cs typeface="Comfortaa"/>
              <a:sym typeface="Comfortaa"/>
            </a:endParaRPr>
          </a:p>
          <a:p>
            <a:pPr indent="0" lvl="0" marL="457200" rtl="0" algn="ctr">
              <a:spcBef>
                <a:spcPts val="1800"/>
              </a:spcBef>
              <a:spcAft>
                <a:spcPts val="0"/>
              </a:spcAft>
              <a:buNone/>
            </a:pPr>
            <a:r>
              <a:rPr lang="en-US">
                <a:solidFill>
                  <a:srgbClr val="1C4587"/>
                </a:solidFill>
                <a:latin typeface="Comfortaa"/>
                <a:ea typeface="Comfortaa"/>
                <a:cs typeface="Comfortaa"/>
                <a:sym typeface="Comfortaa"/>
              </a:rPr>
              <a:t>Proporción profesores-alumnos depende de cada programa</a:t>
            </a:r>
            <a:endParaRPr>
              <a:solidFill>
                <a:srgbClr val="1C4587"/>
              </a:solidFill>
              <a:latin typeface="Comfortaa"/>
              <a:ea typeface="Comfortaa"/>
              <a:cs typeface="Comfortaa"/>
              <a:sym typeface="Comfortaa"/>
            </a:endParaRPr>
          </a:p>
          <a:p>
            <a:pPr indent="0" lvl="0" marL="0" rtl="0" algn="ctr">
              <a:spcBef>
                <a:spcPts val="1800"/>
              </a:spcBef>
              <a:spcAft>
                <a:spcPts val="0"/>
              </a:spcAft>
              <a:buNone/>
            </a:pPr>
            <a:r>
              <a:t/>
            </a:r>
            <a:endParaRPr/>
          </a:p>
        </p:txBody>
      </p:sp>
      <p:sp>
        <p:nvSpPr>
          <p:cNvPr id="202" name="Google Shape;202;gc65a53bd5d_0_63"/>
          <p:cNvSpPr/>
          <p:nvPr>
            <p:ph idx="3" type="pic"/>
          </p:nvPr>
        </p:nvSpPr>
        <p:spPr>
          <a:xfrm>
            <a:off x="5530568" y="1113022"/>
            <a:ext cx="3638400" cy="3750300"/>
          </a:xfrm>
          <a:prstGeom prst="rect">
            <a:avLst/>
          </a:prstGeom>
        </p:spPr>
        <p:txBody>
          <a:bodyPr anchorCtr="0" anchor="t" bIns="45700" lIns="91425" spcFirstLastPara="1" rIns="91425" wrap="square" tIns="365750">
            <a:noAutofit/>
          </a:bodyPr>
          <a:lstStyle/>
          <a:p>
            <a:pPr indent="0" lvl="0" marL="0" rtl="0" algn="l">
              <a:spcBef>
                <a:spcPts val="1800"/>
              </a:spcBef>
              <a:spcAft>
                <a:spcPts val="0"/>
              </a:spcAft>
              <a:buNone/>
            </a:pPr>
            <a:r>
              <a:t/>
            </a:r>
            <a:endParaRPr>
              <a:latin typeface="Comfortaa"/>
              <a:ea typeface="Comfortaa"/>
              <a:cs typeface="Comfortaa"/>
              <a:sym typeface="Comfortaa"/>
            </a:endParaRPr>
          </a:p>
          <a:p>
            <a:pPr indent="0" lvl="0" marL="0" rtl="0" algn="ctr">
              <a:spcBef>
                <a:spcPts val="1800"/>
              </a:spcBef>
              <a:spcAft>
                <a:spcPts val="0"/>
              </a:spcAft>
              <a:buNone/>
            </a:pPr>
            <a:r>
              <a:rPr lang="en-US">
                <a:latin typeface="Comfortaa"/>
                <a:ea typeface="Comfortaa"/>
                <a:cs typeface="Comfortaa"/>
                <a:sym typeface="Comfortaa"/>
              </a:rPr>
              <a:t>Schedule </a:t>
            </a:r>
            <a:endParaRPr>
              <a:latin typeface="Comfortaa"/>
              <a:ea typeface="Comfortaa"/>
              <a:cs typeface="Comfortaa"/>
              <a:sym typeface="Comfortaa"/>
            </a:endParaRPr>
          </a:p>
          <a:p>
            <a:pPr indent="0" lvl="0" marL="0" rtl="0" algn="ctr">
              <a:spcBef>
                <a:spcPts val="1800"/>
              </a:spcBef>
              <a:spcAft>
                <a:spcPts val="0"/>
              </a:spcAft>
              <a:buNone/>
            </a:pPr>
            <a:r>
              <a:rPr lang="en-US" sz="1200">
                <a:latin typeface="Comfortaa"/>
                <a:ea typeface="Comfortaa"/>
                <a:cs typeface="Comfortaa"/>
                <a:sym typeface="Comfortaa"/>
              </a:rPr>
              <a:t>(each school has its own schedule) </a:t>
            </a:r>
            <a:endParaRPr sz="1200">
              <a:latin typeface="Comfortaa"/>
              <a:ea typeface="Comfortaa"/>
              <a:cs typeface="Comfortaa"/>
              <a:sym typeface="Comfortaa"/>
            </a:endParaRPr>
          </a:p>
          <a:p>
            <a:pPr indent="0" lvl="0" marL="0" rtl="0" algn="ctr">
              <a:spcBef>
                <a:spcPts val="1800"/>
              </a:spcBef>
              <a:spcAft>
                <a:spcPts val="0"/>
              </a:spcAft>
              <a:buNone/>
            </a:pPr>
            <a:r>
              <a:t/>
            </a:r>
            <a:endParaRPr>
              <a:latin typeface="Comfortaa"/>
              <a:ea typeface="Comfortaa"/>
              <a:cs typeface="Comfortaa"/>
              <a:sym typeface="Comfortaa"/>
            </a:endParaRPr>
          </a:p>
          <a:p>
            <a:pPr indent="0" lvl="0" marL="0" marR="38100" rtl="0" algn="ctr">
              <a:lnSpc>
                <a:spcPct val="128571"/>
              </a:lnSpc>
              <a:spcBef>
                <a:spcPts val="0"/>
              </a:spcBef>
              <a:spcAft>
                <a:spcPts val="0"/>
              </a:spcAft>
              <a:buNone/>
            </a:pPr>
            <a:r>
              <a:rPr lang="en-US">
                <a:solidFill>
                  <a:srgbClr val="1C4587"/>
                </a:solidFill>
                <a:latin typeface="Comfortaa"/>
                <a:ea typeface="Comfortaa"/>
                <a:cs typeface="Comfortaa"/>
                <a:sym typeface="Comfortaa"/>
              </a:rPr>
              <a:t>Horario</a:t>
            </a:r>
            <a:endParaRPr>
              <a:solidFill>
                <a:srgbClr val="1C4587"/>
              </a:solidFill>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ts val="1100"/>
              <a:buFont typeface="Arial"/>
              <a:buNone/>
            </a:pPr>
            <a:r>
              <a:rPr lang="en-US">
                <a:solidFill>
                  <a:srgbClr val="1C4587"/>
                </a:solidFill>
                <a:latin typeface="Comfortaa"/>
                <a:ea typeface="Comfortaa"/>
                <a:cs typeface="Comfortaa"/>
                <a:sym typeface="Comfortaa"/>
              </a:rPr>
              <a:t> </a:t>
            </a:r>
            <a:r>
              <a:rPr lang="en-US" sz="1300">
                <a:solidFill>
                  <a:srgbClr val="1C4587"/>
                </a:solidFill>
                <a:latin typeface="Comfortaa"/>
                <a:ea typeface="Comfortaa"/>
                <a:cs typeface="Comfortaa"/>
                <a:sym typeface="Comfortaa"/>
              </a:rPr>
              <a:t>(cada escuela tiene su propio horario)</a:t>
            </a:r>
            <a:endParaRPr sz="1300">
              <a:solidFill>
                <a:srgbClr val="1C4587"/>
              </a:solidFill>
              <a:latin typeface="Comfortaa"/>
              <a:ea typeface="Comfortaa"/>
              <a:cs typeface="Comfortaa"/>
              <a:sym typeface="Comfortaa"/>
            </a:endParaRPr>
          </a:p>
          <a:p>
            <a:pPr indent="0" lvl="0" marL="0" rtl="0" algn="ctr">
              <a:spcBef>
                <a:spcPts val="180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c00111e3e3_1_0"/>
          <p:cNvSpPr txBox="1"/>
          <p:nvPr>
            <p:ph type="title"/>
          </p:nvPr>
        </p:nvSpPr>
        <p:spPr>
          <a:xfrm>
            <a:off x="838200" y="590900"/>
            <a:ext cx="9829800" cy="10743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None/>
            </a:pPr>
            <a:r>
              <a:rPr lang="en-US">
                <a:latin typeface="Comfortaa"/>
                <a:ea typeface="Comfortaa"/>
                <a:cs typeface="Comfortaa"/>
                <a:sym typeface="Comfortaa"/>
              </a:rPr>
              <a:t>Transportation </a:t>
            </a:r>
            <a:endParaRPr>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50000"/>
              <a:buFont typeface="Arial"/>
              <a:buNone/>
            </a:pPr>
            <a:r>
              <a:rPr lang="en-US" sz="2200">
                <a:solidFill>
                  <a:srgbClr val="1C4587"/>
                </a:solidFill>
                <a:latin typeface="Comfortaa"/>
                <a:ea typeface="Comfortaa"/>
                <a:cs typeface="Comfortaa"/>
                <a:sym typeface="Comfortaa"/>
              </a:rPr>
              <a:t>Transporte</a:t>
            </a:r>
            <a:endParaRPr sz="2200">
              <a:solidFill>
                <a:srgbClr val="1C4587"/>
              </a:solidFill>
              <a:latin typeface="Comfortaa"/>
              <a:ea typeface="Comfortaa"/>
              <a:cs typeface="Comfortaa"/>
              <a:sym typeface="Comfortaa"/>
            </a:endParaRPr>
          </a:p>
          <a:p>
            <a:pPr indent="0" lvl="0" marL="0" rtl="0" algn="l">
              <a:spcBef>
                <a:spcPts val="0"/>
              </a:spcBef>
              <a:spcAft>
                <a:spcPts val="0"/>
              </a:spcAft>
              <a:buNone/>
            </a:pPr>
            <a:r>
              <a:t/>
            </a:r>
            <a:endParaRPr/>
          </a:p>
        </p:txBody>
      </p:sp>
      <p:sp>
        <p:nvSpPr>
          <p:cNvPr id="209" name="Google Shape;209;gc00111e3e3_1_0"/>
          <p:cNvSpPr txBox="1"/>
          <p:nvPr>
            <p:ph idx="1" type="body"/>
          </p:nvPr>
        </p:nvSpPr>
        <p:spPr>
          <a:xfrm>
            <a:off x="6195475" y="1758325"/>
            <a:ext cx="5479200" cy="3311700"/>
          </a:xfrm>
          <a:prstGeom prst="rect">
            <a:avLst/>
          </a:prstGeom>
        </p:spPr>
        <p:txBody>
          <a:bodyPr anchorCtr="0" anchor="t" bIns="45700" lIns="91425" spcFirstLastPara="1" rIns="91425" wrap="square" tIns="45700">
            <a:normAutofit/>
          </a:bodyPr>
          <a:lstStyle/>
          <a:p>
            <a:pPr indent="0" lvl="0" marL="0" rtl="0" algn="l">
              <a:spcBef>
                <a:spcPts val="1800"/>
              </a:spcBef>
              <a:spcAft>
                <a:spcPts val="0"/>
              </a:spcAft>
              <a:buNone/>
            </a:pPr>
            <a:r>
              <a:rPr b="1" lang="en-US">
                <a:solidFill>
                  <a:srgbClr val="000000"/>
                </a:solidFill>
                <a:latin typeface="Comfortaa"/>
                <a:ea typeface="Comfortaa"/>
                <a:cs typeface="Comfortaa"/>
                <a:sym typeface="Comfortaa"/>
              </a:rPr>
              <a:t>If program is at the home school, transportation will not be provided. </a:t>
            </a:r>
            <a:endParaRPr b="1">
              <a:solidFill>
                <a:srgbClr val="000000"/>
              </a:solidFill>
              <a:latin typeface="Comfortaa"/>
              <a:ea typeface="Comfortaa"/>
              <a:cs typeface="Comfortaa"/>
              <a:sym typeface="Comfortaa"/>
            </a:endParaRPr>
          </a:p>
          <a:p>
            <a:pPr indent="0" lvl="0" marL="0" rtl="0" algn="l">
              <a:spcBef>
                <a:spcPts val="1800"/>
              </a:spcBef>
              <a:spcAft>
                <a:spcPts val="0"/>
              </a:spcAft>
              <a:buClr>
                <a:schemeClr val="dk2"/>
              </a:buClr>
              <a:buSzPts val="1100"/>
              <a:buFont typeface="Arial"/>
              <a:buNone/>
            </a:pPr>
            <a:r>
              <a:t/>
            </a:r>
            <a:endParaRPr b="1">
              <a:solidFill>
                <a:srgbClr val="000000"/>
              </a:solidFill>
              <a:latin typeface="Comfortaa"/>
              <a:ea typeface="Comfortaa"/>
              <a:cs typeface="Comfortaa"/>
              <a:sym typeface="Comfortaa"/>
            </a:endParaRPr>
          </a:p>
          <a:p>
            <a:pPr indent="0" lvl="0" marL="0" rtl="0" algn="l">
              <a:spcBef>
                <a:spcPts val="1800"/>
              </a:spcBef>
              <a:spcAft>
                <a:spcPts val="0"/>
              </a:spcAft>
              <a:buNone/>
            </a:pPr>
            <a:r>
              <a:rPr lang="en-US">
                <a:solidFill>
                  <a:srgbClr val="1C4587"/>
                </a:solidFill>
                <a:latin typeface="Comfortaa"/>
                <a:ea typeface="Comfortaa"/>
                <a:cs typeface="Comfortaa"/>
                <a:sym typeface="Comfortaa"/>
              </a:rPr>
              <a:t>Si la escuela de hogar ofrece el programa requerido para su estudiante, transporte no será </a:t>
            </a:r>
            <a:r>
              <a:rPr lang="en-US" sz="2100">
                <a:solidFill>
                  <a:srgbClr val="1C4587"/>
                </a:solidFill>
                <a:latin typeface="Comfortaa"/>
                <a:ea typeface="Comfortaa"/>
                <a:cs typeface="Comfortaa"/>
                <a:sym typeface="Comfortaa"/>
              </a:rPr>
              <a:t>previsto</a:t>
            </a:r>
            <a:endParaRPr sz="2100">
              <a:solidFill>
                <a:srgbClr val="1C4587"/>
              </a:solidFill>
              <a:latin typeface="Comfortaa"/>
              <a:ea typeface="Comfortaa"/>
              <a:cs typeface="Comfortaa"/>
              <a:sym typeface="Comfortaa"/>
            </a:endParaRPr>
          </a:p>
          <a:p>
            <a:pPr indent="0" lvl="0" marL="0" rtl="0" algn="l">
              <a:spcBef>
                <a:spcPts val="1800"/>
              </a:spcBef>
              <a:spcAft>
                <a:spcPts val="0"/>
              </a:spcAft>
              <a:buClr>
                <a:schemeClr val="dk2"/>
              </a:buClr>
              <a:buSzPts val="1100"/>
              <a:buFont typeface="Arial"/>
              <a:buNone/>
            </a:pPr>
            <a:r>
              <a:t/>
            </a:r>
            <a:endParaRPr sz="2100">
              <a:solidFill>
                <a:srgbClr val="1C4587"/>
              </a:solidFill>
              <a:latin typeface="Comfortaa"/>
              <a:ea typeface="Comfortaa"/>
              <a:cs typeface="Comfortaa"/>
              <a:sym typeface="Comfortaa"/>
            </a:endParaRPr>
          </a:p>
          <a:p>
            <a:pPr indent="0" lvl="0" marL="0" rtl="0" algn="l">
              <a:spcBef>
                <a:spcPts val="1800"/>
              </a:spcBef>
              <a:spcAft>
                <a:spcPts val="0"/>
              </a:spcAft>
              <a:buClr>
                <a:schemeClr val="dk2"/>
              </a:buClr>
              <a:buSzPts val="1100"/>
              <a:buFont typeface="Arial"/>
              <a:buNone/>
            </a:pPr>
            <a:r>
              <a:t/>
            </a:r>
            <a:endParaRPr>
              <a:latin typeface="Comfortaa"/>
              <a:ea typeface="Comfortaa"/>
              <a:cs typeface="Comfortaa"/>
              <a:sym typeface="Comfortaa"/>
            </a:endParaRPr>
          </a:p>
        </p:txBody>
      </p:sp>
      <p:pic>
        <p:nvPicPr>
          <p:cNvPr id="210" name="Google Shape;210;gc00111e3e3_1_0"/>
          <p:cNvPicPr preferRelativeResize="0"/>
          <p:nvPr/>
        </p:nvPicPr>
        <p:blipFill>
          <a:blip r:embed="rId3">
            <a:alphaModFix/>
          </a:blip>
          <a:stretch>
            <a:fillRect/>
          </a:stretch>
        </p:blipFill>
        <p:spPr>
          <a:xfrm flipH="1">
            <a:off x="0" y="5070100"/>
            <a:ext cx="3454525" cy="1782525"/>
          </a:xfrm>
          <a:prstGeom prst="rect">
            <a:avLst/>
          </a:prstGeom>
          <a:noFill/>
          <a:ln>
            <a:noFill/>
          </a:ln>
        </p:spPr>
      </p:pic>
      <p:pic>
        <p:nvPicPr>
          <p:cNvPr id="211" name="Google Shape;211;gc00111e3e3_1_0"/>
          <p:cNvPicPr preferRelativeResize="0"/>
          <p:nvPr/>
        </p:nvPicPr>
        <p:blipFill>
          <a:blip r:embed="rId4">
            <a:alphaModFix/>
          </a:blip>
          <a:stretch>
            <a:fillRect/>
          </a:stretch>
        </p:blipFill>
        <p:spPr>
          <a:xfrm>
            <a:off x="9615525" y="4579527"/>
            <a:ext cx="2273099" cy="2273099"/>
          </a:xfrm>
          <a:prstGeom prst="rect">
            <a:avLst/>
          </a:prstGeom>
          <a:noFill/>
          <a:ln>
            <a:noFill/>
          </a:ln>
        </p:spPr>
      </p:pic>
      <p:sp>
        <p:nvSpPr>
          <p:cNvPr id="212" name="Google Shape;212;gc00111e3e3_1_0"/>
          <p:cNvSpPr txBox="1"/>
          <p:nvPr>
            <p:ph idx="1" type="body"/>
          </p:nvPr>
        </p:nvSpPr>
        <p:spPr>
          <a:xfrm>
            <a:off x="411850" y="1758325"/>
            <a:ext cx="5219700" cy="2821200"/>
          </a:xfrm>
          <a:prstGeom prst="rect">
            <a:avLst/>
          </a:prstGeom>
        </p:spPr>
        <p:txBody>
          <a:bodyPr anchorCtr="0" anchor="t" bIns="45700" lIns="91425" spcFirstLastPara="1" rIns="91425" wrap="square" tIns="45700">
            <a:normAutofit/>
          </a:bodyPr>
          <a:lstStyle/>
          <a:p>
            <a:pPr indent="0" lvl="0" marL="0" rtl="0" algn="l">
              <a:spcBef>
                <a:spcPts val="1800"/>
              </a:spcBef>
              <a:spcAft>
                <a:spcPts val="0"/>
              </a:spcAft>
              <a:buNone/>
            </a:pPr>
            <a:r>
              <a:rPr b="1" lang="en-US">
                <a:solidFill>
                  <a:srgbClr val="000000"/>
                </a:solidFill>
                <a:latin typeface="Comfortaa"/>
                <a:ea typeface="Comfortaa"/>
                <a:cs typeface="Comfortaa"/>
                <a:sym typeface="Comfortaa"/>
              </a:rPr>
              <a:t>If the program your child needs is not offered at your home school, transportation will be offered. </a:t>
            </a:r>
            <a:endParaRPr b="1">
              <a:solidFill>
                <a:srgbClr val="000000"/>
              </a:solidFill>
              <a:latin typeface="Comfortaa"/>
              <a:ea typeface="Comfortaa"/>
              <a:cs typeface="Comfortaa"/>
              <a:sym typeface="Comfortaa"/>
            </a:endParaRPr>
          </a:p>
          <a:p>
            <a:pPr indent="0" lvl="0" marL="0" rtl="0" algn="l">
              <a:spcBef>
                <a:spcPts val="1800"/>
              </a:spcBef>
              <a:spcAft>
                <a:spcPts val="0"/>
              </a:spcAft>
              <a:buNone/>
            </a:pPr>
            <a:r>
              <a:t/>
            </a:r>
            <a:endParaRPr b="1">
              <a:solidFill>
                <a:srgbClr val="000000"/>
              </a:solidFill>
              <a:latin typeface="Comfortaa"/>
              <a:ea typeface="Comfortaa"/>
              <a:cs typeface="Comfortaa"/>
              <a:sym typeface="Comfortaa"/>
            </a:endParaRPr>
          </a:p>
          <a:p>
            <a:pPr indent="0" lvl="0" marL="0" rtl="0" algn="l">
              <a:spcBef>
                <a:spcPts val="1800"/>
              </a:spcBef>
              <a:spcAft>
                <a:spcPts val="0"/>
              </a:spcAft>
              <a:buNone/>
            </a:pPr>
            <a:r>
              <a:rPr lang="en-US">
                <a:solidFill>
                  <a:srgbClr val="1C4587"/>
                </a:solidFill>
                <a:latin typeface="Comfortaa"/>
                <a:ea typeface="Comfortaa"/>
                <a:cs typeface="Comfortaa"/>
                <a:sym typeface="Comfortaa"/>
              </a:rPr>
              <a:t>Si la escuela de hogar no ofrece el programa requerido para su estudiante, transporte si será </a:t>
            </a:r>
            <a:r>
              <a:rPr lang="en-US" sz="2100">
                <a:solidFill>
                  <a:srgbClr val="1C4587"/>
                </a:solidFill>
                <a:latin typeface="Comfortaa"/>
                <a:ea typeface="Comfortaa"/>
                <a:cs typeface="Comfortaa"/>
                <a:sym typeface="Comfortaa"/>
              </a:rPr>
              <a:t>previsto.</a:t>
            </a:r>
            <a:endParaRPr>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c00111e3e3_0_0"/>
          <p:cNvSpPr txBox="1"/>
          <p:nvPr>
            <p:ph type="title"/>
          </p:nvPr>
        </p:nvSpPr>
        <p:spPr>
          <a:xfrm>
            <a:off x="838200" y="365125"/>
            <a:ext cx="10333500" cy="495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5000">
                <a:latin typeface="Comfortaa"/>
                <a:ea typeface="Comfortaa"/>
                <a:cs typeface="Comfortaa"/>
                <a:sym typeface="Comfortaa"/>
              </a:rPr>
              <a:t>QUESTIONS? </a:t>
            </a:r>
            <a:endParaRPr sz="5000">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ts val="1100"/>
              <a:buFont typeface="Arial"/>
              <a:buNone/>
            </a:pPr>
            <a:r>
              <a:rPr lang="en-US" sz="4000">
                <a:solidFill>
                  <a:srgbClr val="1C4587"/>
                </a:solidFill>
                <a:latin typeface="Comfortaa"/>
                <a:ea typeface="Comfortaa"/>
                <a:cs typeface="Comfortaa"/>
                <a:sym typeface="Comfortaa"/>
              </a:rPr>
              <a:t>¿PREGUNTAS?</a:t>
            </a:r>
            <a:endParaRPr sz="4000">
              <a:solidFill>
                <a:srgbClr val="1C4587"/>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
          <p:cNvSpPr txBox="1"/>
          <p:nvPr>
            <p:ph type="title"/>
          </p:nvPr>
        </p:nvSpPr>
        <p:spPr>
          <a:xfrm>
            <a:off x="838200" y="626700"/>
            <a:ext cx="9829800" cy="1575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Times New Roman"/>
              <a:buNone/>
            </a:pPr>
            <a:r>
              <a:rPr lang="en-US">
                <a:latin typeface="Comfortaa"/>
                <a:ea typeface="Comfortaa"/>
                <a:cs typeface="Comfortaa"/>
                <a:sym typeface="Comfortaa"/>
              </a:rPr>
              <a:t>Functional  Skills to P</a:t>
            </a:r>
            <a:r>
              <a:rPr lang="en-US">
                <a:latin typeface="Comfortaa"/>
                <a:ea typeface="Comfortaa"/>
                <a:cs typeface="Comfortaa"/>
                <a:sym typeface="Comfortaa"/>
              </a:rPr>
              <a:t>repare for Kinder</a:t>
            </a:r>
            <a:r>
              <a:rPr lang="en-US">
                <a:latin typeface="Comfortaa"/>
                <a:ea typeface="Comfortaa"/>
                <a:cs typeface="Comfortaa"/>
                <a:sym typeface="Comfortaa"/>
              </a:rPr>
              <a:t> </a:t>
            </a:r>
            <a:endParaRPr>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52380"/>
              <a:buFont typeface="Arial"/>
              <a:buNone/>
            </a:pPr>
            <a:r>
              <a:rPr lang="en-US" sz="2100">
                <a:solidFill>
                  <a:srgbClr val="1C4587"/>
                </a:solidFill>
                <a:latin typeface="Comfortaa"/>
                <a:ea typeface="Comfortaa"/>
                <a:cs typeface="Comfortaa"/>
                <a:sym typeface="Comfortaa"/>
              </a:rPr>
              <a:t>Habilidades funcionales para </a:t>
            </a:r>
            <a:r>
              <a:rPr lang="en-US" sz="2100">
                <a:solidFill>
                  <a:srgbClr val="1C4587"/>
                </a:solidFill>
                <a:highlight>
                  <a:srgbClr val="F8F9FA"/>
                </a:highlight>
                <a:latin typeface="Comfortaa"/>
                <a:ea typeface="Comfortaa"/>
                <a:cs typeface="Comfortaa"/>
                <a:sym typeface="Comfortaa"/>
              </a:rPr>
              <a:t>prepararse para kinder</a:t>
            </a:r>
            <a:endParaRPr sz="2100">
              <a:solidFill>
                <a:srgbClr val="1C4587"/>
              </a:solidFill>
              <a:highlight>
                <a:srgbClr val="F8F9FA"/>
              </a:highlight>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52380"/>
              <a:buFont typeface="Arial"/>
              <a:buNone/>
            </a:pPr>
            <a:r>
              <a:t/>
            </a:r>
            <a:endParaRPr sz="2100">
              <a:solidFill>
                <a:srgbClr val="1C4587"/>
              </a:solidFill>
              <a:latin typeface="Comfortaa"/>
              <a:ea typeface="Comfortaa"/>
              <a:cs typeface="Comfortaa"/>
              <a:sym typeface="Comfortaa"/>
            </a:endParaRPr>
          </a:p>
          <a:p>
            <a:pPr indent="0" lvl="0" marL="0" rtl="0" algn="l">
              <a:lnSpc>
                <a:spcPct val="90000"/>
              </a:lnSpc>
              <a:spcBef>
                <a:spcPts val="0"/>
              </a:spcBef>
              <a:spcAft>
                <a:spcPts val="0"/>
              </a:spcAft>
              <a:buClr>
                <a:schemeClr val="dk1"/>
              </a:buClr>
              <a:buSzPct val="100000"/>
              <a:buFont typeface="Times New Roman"/>
              <a:buNone/>
            </a:pPr>
            <a:r>
              <a:t/>
            </a:r>
            <a:endParaRPr/>
          </a:p>
        </p:txBody>
      </p:sp>
      <p:sp>
        <p:nvSpPr>
          <p:cNvPr id="224" name="Google Shape;224;p2"/>
          <p:cNvSpPr txBox="1"/>
          <p:nvPr>
            <p:ph idx="1" type="body"/>
          </p:nvPr>
        </p:nvSpPr>
        <p:spPr>
          <a:xfrm>
            <a:off x="310475" y="1901825"/>
            <a:ext cx="5104800" cy="3474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800"/>
              </a:spcBef>
              <a:spcAft>
                <a:spcPts val="0"/>
              </a:spcAft>
              <a:buSzPts val="1800"/>
              <a:buChar char="•"/>
            </a:pPr>
            <a:r>
              <a:rPr lang="en-US" sz="1800">
                <a:latin typeface="Comfortaa"/>
                <a:ea typeface="Comfortaa"/>
                <a:cs typeface="Comfortaa"/>
                <a:sym typeface="Comfortaa"/>
              </a:rPr>
              <a:t>Self Identification- </a:t>
            </a:r>
            <a:r>
              <a:rPr lang="en-US" sz="1800">
                <a:solidFill>
                  <a:srgbClr val="1C4587"/>
                </a:solidFill>
                <a:latin typeface="Comfortaa"/>
                <a:ea typeface="Comfortaa"/>
                <a:cs typeface="Comfortaa"/>
                <a:sym typeface="Comfortaa"/>
              </a:rPr>
              <a:t>Auto identificación</a:t>
            </a:r>
            <a:endParaRPr sz="1800">
              <a:solidFill>
                <a:srgbClr val="1C4587"/>
              </a:solidFill>
              <a:latin typeface="Comfortaa"/>
              <a:ea typeface="Comfortaa"/>
              <a:cs typeface="Comfortaa"/>
              <a:sym typeface="Comfortaa"/>
            </a:endParaRPr>
          </a:p>
          <a:p>
            <a:pPr indent="-228600" lvl="0" marL="228600" rtl="0" algn="l">
              <a:lnSpc>
                <a:spcPct val="90000"/>
              </a:lnSpc>
              <a:spcBef>
                <a:spcPts val="1800"/>
              </a:spcBef>
              <a:spcAft>
                <a:spcPts val="0"/>
              </a:spcAft>
              <a:buSzPts val="1800"/>
              <a:buFont typeface="Comfortaa"/>
              <a:buChar char="•"/>
            </a:pPr>
            <a:r>
              <a:rPr lang="en-US" sz="1800">
                <a:latin typeface="Comfortaa"/>
                <a:ea typeface="Comfortaa"/>
                <a:cs typeface="Comfortaa"/>
                <a:sym typeface="Comfortaa"/>
              </a:rPr>
              <a:t>Self-Portrait - </a:t>
            </a:r>
            <a:r>
              <a:rPr lang="en-US" sz="1800">
                <a:solidFill>
                  <a:srgbClr val="1C4587"/>
                </a:solidFill>
                <a:latin typeface="Comfortaa"/>
                <a:ea typeface="Comfortaa"/>
                <a:cs typeface="Comfortaa"/>
                <a:sym typeface="Comfortaa"/>
              </a:rPr>
              <a:t>Auto-retrato</a:t>
            </a:r>
            <a:endParaRPr sz="1800">
              <a:latin typeface="Comfortaa"/>
              <a:ea typeface="Comfortaa"/>
              <a:cs typeface="Comfortaa"/>
              <a:sym typeface="Comfortaa"/>
            </a:endParaRPr>
          </a:p>
          <a:p>
            <a:pPr indent="-228600" lvl="0" marL="228600" rtl="0" algn="l">
              <a:lnSpc>
                <a:spcPct val="90000"/>
              </a:lnSpc>
              <a:spcBef>
                <a:spcPts val="1800"/>
              </a:spcBef>
              <a:spcAft>
                <a:spcPts val="0"/>
              </a:spcAft>
              <a:buSzPts val="1800"/>
              <a:buFont typeface="Comfortaa"/>
              <a:buChar char="•"/>
            </a:pPr>
            <a:r>
              <a:rPr lang="en-US" sz="1800">
                <a:latin typeface="Comfortaa"/>
                <a:ea typeface="Comfortaa"/>
                <a:cs typeface="Comfortaa"/>
                <a:sym typeface="Comfortaa"/>
              </a:rPr>
              <a:t>Color Recognition - </a:t>
            </a:r>
            <a:r>
              <a:rPr lang="en-US" sz="1800">
                <a:solidFill>
                  <a:srgbClr val="1C4587"/>
                </a:solidFill>
                <a:latin typeface="Comfortaa"/>
                <a:ea typeface="Comfortaa"/>
                <a:cs typeface="Comfortaa"/>
                <a:sym typeface="Comfortaa"/>
              </a:rPr>
              <a:t>R</a:t>
            </a:r>
            <a:r>
              <a:rPr lang="en-US" sz="1800">
                <a:solidFill>
                  <a:srgbClr val="1C4587"/>
                </a:solidFill>
                <a:latin typeface="Comfortaa"/>
                <a:ea typeface="Comfortaa"/>
                <a:cs typeface="Comfortaa"/>
                <a:sym typeface="Comfortaa"/>
              </a:rPr>
              <a:t>econocer colores</a:t>
            </a:r>
            <a:endParaRPr sz="1800">
              <a:solidFill>
                <a:srgbClr val="1C4587"/>
              </a:solidFill>
              <a:latin typeface="Comfortaa"/>
              <a:ea typeface="Comfortaa"/>
              <a:cs typeface="Comfortaa"/>
              <a:sym typeface="Comfortaa"/>
            </a:endParaRPr>
          </a:p>
          <a:p>
            <a:pPr indent="-215900" lvl="0" marL="228600" rtl="0" algn="l">
              <a:lnSpc>
                <a:spcPct val="90000"/>
              </a:lnSpc>
              <a:spcBef>
                <a:spcPts val="1800"/>
              </a:spcBef>
              <a:spcAft>
                <a:spcPts val="0"/>
              </a:spcAft>
              <a:buClr>
                <a:schemeClr val="dk1"/>
              </a:buClr>
              <a:buSzPts val="1800"/>
              <a:buFont typeface="Comfortaa"/>
              <a:buChar char="•"/>
            </a:pPr>
            <a:r>
              <a:rPr lang="en-US" sz="1800">
                <a:latin typeface="Comfortaa"/>
                <a:ea typeface="Comfortaa"/>
                <a:cs typeface="Comfortaa"/>
                <a:sym typeface="Comfortaa"/>
              </a:rPr>
              <a:t>Numbers 1-10 - </a:t>
            </a:r>
            <a:r>
              <a:rPr lang="en-US" sz="1800">
                <a:solidFill>
                  <a:srgbClr val="1C4587"/>
                </a:solidFill>
                <a:latin typeface="Comfortaa"/>
                <a:ea typeface="Comfortaa"/>
                <a:cs typeface="Comfortaa"/>
                <a:sym typeface="Comfortaa"/>
              </a:rPr>
              <a:t>N</a:t>
            </a:r>
            <a:r>
              <a:rPr lang="en-US" sz="1800">
                <a:solidFill>
                  <a:srgbClr val="1C4587"/>
                </a:solidFill>
                <a:latin typeface="Comfortaa"/>
                <a:ea typeface="Comfortaa"/>
                <a:cs typeface="Comfortaa"/>
                <a:sym typeface="Comfortaa"/>
              </a:rPr>
              <a:t>umeros del 1-10</a:t>
            </a:r>
            <a:endParaRPr sz="1800">
              <a:solidFill>
                <a:srgbClr val="1C4587"/>
              </a:solidFill>
              <a:latin typeface="Comfortaa"/>
              <a:ea typeface="Comfortaa"/>
              <a:cs typeface="Comfortaa"/>
              <a:sym typeface="Comfortaa"/>
            </a:endParaRPr>
          </a:p>
          <a:p>
            <a:pPr indent="-215900" lvl="0" marL="228600" rtl="0" algn="l">
              <a:lnSpc>
                <a:spcPct val="90000"/>
              </a:lnSpc>
              <a:spcBef>
                <a:spcPts val="1800"/>
              </a:spcBef>
              <a:spcAft>
                <a:spcPts val="0"/>
              </a:spcAft>
              <a:buClr>
                <a:schemeClr val="dk1"/>
              </a:buClr>
              <a:buSzPts val="1800"/>
              <a:buFont typeface="Comfortaa"/>
              <a:buChar char="•"/>
            </a:pPr>
            <a:r>
              <a:rPr lang="en-US" sz="1800">
                <a:latin typeface="Comfortaa"/>
                <a:ea typeface="Comfortaa"/>
                <a:cs typeface="Comfortaa"/>
                <a:sym typeface="Comfortaa"/>
              </a:rPr>
              <a:t>Shapes - </a:t>
            </a:r>
            <a:r>
              <a:rPr lang="en-US" sz="1800">
                <a:solidFill>
                  <a:srgbClr val="1C4587"/>
                </a:solidFill>
                <a:latin typeface="Comfortaa"/>
                <a:ea typeface="Comfortaa"/>
                <a:cs typeface="Comfortaa"/>
                <a:sym typeface="Comfortaa"/>
              </a:rPr>
              <a:t>F</a:t>
            </a:r>
            <a:r>
              <a:rPr lang="en-US" sz="1800">
                <a:solidFill>
                  <a:srgbClr val="1C4587"/>
                </a:solidFill>
                <a:latin typeface="Comfortaa"/>
                <a:ea typeface="Comfortaa"/>
                <a:cs typeface="Comfortaa"/>
                <a:sym typeface="Comfortaa"/>
              </a:rPr>
              <a:t>ormas/figuras </a:t>
            </a:r>
            <a:endParaRPr sz="1800">
              <a:solidFill>
                <a:srgbClr val="1C4587"/>
              </a:solidFill>
              <a:latin typeface="Comfortaa"/>
              <a:ea typeface="Comfortaa"/>
              <a:cs typeface="Comfortaa"/>
              <a:sym typeface="Comfortaa"/>
            </a:endParaRPr>
          </a:p>
          <a:p>
            <a:pPr indent="0" lvl="0" marL="0" rtl="0" algn="l">
              <a:lnSpc>
                <a:spcPct val="90000"/>
              </a:lnSpc>
              <a:spcBef>
                <a:spcPts val="1800"/>
              </a:spcBef>
              <a:spcAft>
                <a:spcPts val="0"/>
              </a:spcAft>
              <a:buSzPts val="1800"/>
              <a:buNone/>
            </a:pPr>
            <a:r>
              <a:t/>
            </a:r>
            <a:endParaRPr/>
          </a:p>
        </p:txBody>
      </p:sp>
      <p:sp>
        <p:nvSpPr>
          <p:cNvPr id="225" name="Google Shape;225;p2"/>
          <p:cNvSpPr txBox="1"/>
          <p:nvPr>
            <p:ph idx="2" type="body"/>
          </p:nvPr>
        </p:nvSpPr>
        <p:spPr>
          <a:xfrm>
            <a:off x="5415275" y="1825625"/>
            <a:ext cx="6640200" cy="3474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800"/>
              </a:spcBef>
              <a:spcAft>
                <a:spcPts val="0"/>
              </a:spcAft>
              <a:buSzPts val="1800"/>
              <a:buFont typeface="Comfortaa"/>
              <a:buChar char="•"/>
            </a:pPr>
            <a:r>
              <a:rPr lang="en-US" sz="1800">
                <a:latin typeface="Comfortaa"/>
                <a:ea typeface="Comfortaa"/>
                <a:cs typeface="Comfortaa"/>
                <a:sym typeface="Comfortaa"/>
              </a:rPr>
              <a:t>Upper and Lower Case Letters- </a:t>
            </a:r>
            <a:r>
              <a:rPr lang="en-US" sz="1600">
                <a:solidFill>
                  <a:srgbClr val="1C4587"/>
                </a:solidFill>
                <a:latin typeface="Comfortaa"/>
                <a:ea typeface="Comfortaa"/>
                <a:cs typeface="Comfortaa"/>
                <a:sym typeface="Comfortaa"/>
              </a:rPr>
              <a:t>Mayúsculas y m</a:t>
            </a:r>
            <a:r>
              <a:rPr lang="en-US" sz="1600">
                <a:solidFill>
                  <a:srgbClr val="1C4587"/>
                </a:solidFill>
                <a:latin typeface="Comfortaa"/>
                <a:ea typeface="Comfortaa"/>
                <a:cs typeface="Comfortaa"/>
                <a:sym typeface="Comfortaa"/>
              </a:rPr>
              <a:t>inúsculas</a:t>
            </a:r>
            <a:endParaRPr sz="1600">
              <a:solidFill>
                <a:srgbClr val="1C4587"/>
              </a:solidFill>
              <a:latin typeface="Comfortaa"/>
              <a:ea typeface="Comfortaa"/>
              <a:cs typeface="Comfortaa"/>
              <a:sym typeface="Comfortaa"/>
            </a:endParaRPr>
          </a:p>
          <a:p>
            <a:pPr indent="-215900" lvl="0" marL="228600" rtl="0" algn="l">
              <a:lnSpc>
                <a:spcPct val="90000"/>
              </a:lnSpc>
              <a:spcBef>
                <a:spcPts val="1800"/>
              </a:spcBef>
              <a:spcAft>
                <a:spcPts val="0"/>
              </a:spcAft>
              <a:buClr>
                <a:schemeClr val="dk1"/>
              </a:buClr>
              <a:buSzPts val="1800"/>
              <a:buFont typeface="Comfortaa"/>
              <a:buChar char="•"/>
            </a:pPr>
            <a:r>
              <a:rPr lang="en-US" sz="1800">
                <a:latin typeface="Comfortaa"/>
                <a:ea typeface="Comfortaa"/>
                <a:cs typeface="Comfortaa"/>
                <a:sym typeface="Comfortaa"/>
              </a:rPr>
              <a:t>Fine Motor Skills- </a:t>
            </a:r>
            <a:r>
              <a:rPr lang="en-US" sz="1800">
                <a:solidFill>
                  <a:srgbClr val="1C4587"/>
                </a:solidFill>
                <a:latin typeface="Comfortaa"/>
                <a:ea typeface="Comfortaa"/>
                <a:cs typeface="Comfortaa"/>
                <a:sym typeface="Comfortaa"/>
              </a:rPr>
              <a:t>M</a:t>
            </a:r>
            <a:r>
              <a:rPr lang="en-US" sz="1800">
                <a:solidFill>
                  <a:srgbClr val="1C4587"/>
                </a:solidFill>
                <a:latin typeface="Comfortaa"/>
                <a:ea typeface="Comfortaa"/>
                <a:cs typeface="Comfortaa"/>
                <a:sym typeface="Comfortaa"/>
              </a:rPr>
              <a:t>otores finos </a:t>
            </a:r>
            <a:endParaRPr sz="1800">
              <a:solidFill>
                <a:srgbClr val="1C4587"/>
              </a:solidFill>
              <a:latin typeface="Comfortaa"/>
              <a:ea typeface="Comfortaa"/>
              <a:cs typeface="Comfortaa"/>
              <a:sym typeface="Comfortaa"/>
            </a:endParaRPr>
          </a:p>
          <a:p>
            <a:pPr indent="-215900" lvl="0" marL="228600" rtl="0" algn="l">
              <a:lnSpc>
                <a:spcPct val="90000"/>
              </a:lnSpc>
              <a:spcBef>
                <a:spcPts val="1800"/>
              </a:spcBef>
              <a:spcAft>
                <a:spcPts val="0"/>
              </a:spcAft>
              <a:buClr>
                <a:schemeClr val="dk1"/>
              </a:buClr>
              <a:buSzPts val="1800"/>
              <a:buFont typeface="Comfortaa"/>
              <a:buChar char="•"/>
            </a:pPr>
            <a:r>
              <a:rPr lang="en-US" sz="1800">
                <a:latin typeface="Comfortaa"/>
                <a:ea typeface="Comfortaa"/>
                <a:cs typeface="Comfortaa"/>
                <a:sym typeface="Comfortaa"/>
              </a:rPr>
              <a:t>Gross Motor Skills- </a:t>
            </a:r>
            <a:r>
              <a:rPr lang="en-US" sz="1800">
                <a:solidFill>
                  <a:srgbClr val="1C4587"/>
                </a:solidFill>
                <a:latin typeface="Comfortaa"/>
                <a:ea typeface="Comfortaa"/>
                <a:cs typeface="Comfortaa"/>
                <a:sym typeface="Comfortaa"/>
              </a:rPr>
              <a:t>M</a:t>
            </a:r>
            <a:r>
              <a:rPr lang="en-US" sz="1800">
                <a:solidFill>
                  <a:srgbClr val="1C4587"/>
                </a:solidFill>
                <a:latin typeface="Comfortaa"/>
                <a:ea typeface="Comfortaa"/>
                <a:cs typeface="Comfortaa"/>
                <a:sym typeface="Comfortaa"/>
              </a:rPr>
              <a:t>otores </a:t>
            </a:r>
            <a:r>
              <a:rPr lang="en-US" sz="1800">
                <a:solidFill>
                  <a:srgbClr val="1C4587"/>
                </a:solidFill>
                <a:latin typeface="Comfortaa"/>
                <a:ea typeface="Comfortaa"/>
                <a:cs typeface="Comfortaa"/>
                <a:sym typeface="Comfortaa"/>
              </a:rPr>
              <a:t>brutos/gruesos</a:t>
            </a:r>
            <a:endParaRPr sz="1800">
              <a:solidFill>
                <a:srgbClr val="1C4587"/>
              </a:solidFill>
              <a:latin typeface="Comfortaa"/>
              <a:ea typeface="Comfortaa"/>
              <a:cs typeface="Comfortaa"/>
              <a:sym typeface="Comfortaa"/>
            </a:endParaRPr>
          </a:p>
          <a:p>
            <a:pPr indent="-215900" lvl="0" marL="228600" rtl="0" algn="l">
              <a:lnSpc>
                <a:spcPct val="90000"/>
              </a:lnSpc>
              <a:spcBef>
                <a:spcPts val="1800"/>
              </a:spcBef>
              <a:spcAft>
                <a:spcPts val="0"/>
              </a:spcAft>
              <a:buClr>
                <a:schemeClr val="dk1"/>
              </a:buClr>
              <a:buSzPts val="1800"/>
              <a:buFont typeface="Comfortaa"/>
              <a:buChar char="•"/>
            </a:pPr>
            <a:r>
              <a:rPr lang="en-US" sz="1800">
                <a:latin typeface="Comfortaa"/>
                <a:ea typeface="Comfortaa"/>
                <a:cs typeface="Comfortaa"/>
                <a:sym typeface="Comfortaa"/>
              </a:rPr>
              <a:t>Self Help- </a:t>
            </a:r>
            <a:r>
              <a:rPr lang="en-US" sz="1800">
                <a:solidFill>
                  <a:srgbClr val="1C4587"/>
                </a:solidFill>
                <a:latin typeface="Comfortaa"/>
                <a:ea typeface="Comfortaa"/>
                <a:cs typeface="Comfortaa"/>
                <a:sym typeface="Comfortaa"/>
              </a:rPr>
              <a:t>Habilidades de autoayuda</a:t>
            </a:r>
            <a:endParaRPr sz="1800">
              <a:latin typeface="Comfortaa"/>
              <a:ea typeface="Comfortaa"/>
              <a:cs typeface="Comfortaa"/>
              <a:sym typeface="Comfortaa"/>
            </a:endParaRPr>
          </a:p>
          <a:p>
            <a:pPr indent="0" lvl="0" marL="457200" rtl="0" algn="l">
              <a:lnSpc>
                <a:spcPct val="90000"/>
              </a:lnSpc>
              <a:spcBef>
                <a:spcPts val="180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
          <p:cNvSpPr txBox="1"/>
          <p:nvPr>
            <p:ph type="title"/>
          </p:nvPr>
        </p:nvSpPr>
        <p:spPr>
          <a:xfrm>
            <a:off x="838200" y="365125"/>
            <a:ext cx="9829800" cy="1463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imes New Roman"/>
              <a:buNone/>
            </a:pPr>
            <a:r>
              <a:rPr lang="en-US" sz="3000">
                <a:latin typeface="Comfortaa"/>
                <a:ea typeface="Comfortaa"/>
                <a:cs typeface="Comfortaa"/>
                <a:sym typeface="Comfortaa"/>
              </a:rPr>
              <a:t>Self Identification</a:t>
            </a:r>
            <a:endParaRPr sz="3000">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ts val="1100"/>
              <a:buFont typeface="Arial"/>
              <a:buNone/>
            </a:pPr>
            <a:r>
              <a:rPr lang="en-US" sz="2100">
                <a:solidFill>
                  <a:srgbClr val="1C4587"/>
                </a:solidFill>
                <a:latin typeface="Comfortaa"/>
                <a:ea typeface="Comfortaa"/>
                <a:cs typeface="Comfortaa"/>
                <a:sym typeface="Comfortaa"/>
              </a:rPr>
              <a:t>Auto identificación</a:t>
            </a:r>
            <a:endParaRPr sz="2100">
              <a:solidFill>
                <a:srgbClr val="1C4587"/>
              </a:solidFill>
              <a:latin typeface="Comfortaa"/>
              <a:ea typeface="Comfortaa"/>
              <a:cs typeface="Comfortaa"/>
              <a:sym typeface="Comfortaa"/>
            </a:endParaRPr>
          </a:p>
          <a:p>
            <a:pPr indent="0" lvl="0" marL="0" rtl="0" algn="l">
              <a:lnSpc>
                <a:spcPct val="90000"/>
              </a:lnSpc>
              <a:spcBef>
                <a:spcPts val="0"/>
              </a:spcBef>
              <a:spcAft>
                <a:spcPts val="0"/>
              </a:spcAft>
              <a:buClr>
                <a:schemeClr val="dk1"/>
              </a:buClr>
              <a:buSzPts val="4000"/>
              <a:buFont typeface="Times New Roman"/>
              <a:buNone/>
            </a:pPr>
            <a:r>
              <a:t/>
            </a:r>
            <a:endParaRPr sz="4000"/>
          </a:p>
        </p:txBody>
      </p:sp>
      <p:sp>
        <p:nvSpPr>
          <p:cNvPr id="231" name="Google Shape;231;p3"/>
          <p:cNvSpPr txBox="1"/>
          <p:nvPr>
            <p:ph idx="2" type="body"/>
          </p:nvPr>
        </p:nvSpPr>
        <p:spPr>
          <a:xfrm>
            <a:off x="2770125" y="1432475"/>
            <a:ext cx="5502600" cy="3873000"/>
          </a:xfrm>
          <a:prstGeom prst="rect">
            <a:avLst/>
          </a:prstGeom>
          <a:noFill/>
          <a:ln>
            <a:noFill/>
          </a:ln>
        </p:spPr>
        <p:txBody>
          <a:bodyPr anchorCtr="0" anchor="t" bIns="45700" lIns="91425" spcFirstLastPara="1" rIns="91425" wrap="square" tIns="45700">
            <a:normAutofit/>
          </a:bodyPr>
          <a:lstStyle/>
          <a:p>
            <a:pPr indent="0" lvl="0" marL="457200" rtl="0" algn="l">
              <a:spcBef>
                <a:spcPts val="0"/>
              </a:spcBef>
              <a:spcAft>
                <a:spcPts val="0"/>
              </a:spcAft>
              <a:buNone/>
            </a:pPr>
            <a:r>
              <a:t/>
            </a:r>
            <a:endParaRPr>
              <a:solidFill>
                <a:srgbClr val="1C4587"/>
              </a:solidFill>
              <a:latin typeface="Comfortaa"/>
              <a:ea typeface="Comfortaa"/>
              <a:cs typeface="Comfortaa"/>
              <a:sym typeface="Comfortaa"/>
            </a:endParaRPr>
          </a:p>
          <a:p>
            <a:pPr indent="0" lvl="0" marL="457200" rtl="0" algn="l">
              <a:lnSpc>
                <a:spcPct val="90000"/>
              </a:lnSpc>
              <a:spcBef>
                <a:spcPts val="0"/>
              </a:spcBef>
              <a:spcAft>
                <a:spcPts val="0"/>
              </a:spcAft>
              <a:buNone/>
            </a:pPr>
            <a:r>
              <a:t/>
            </a:r>
            <a:endParaRPr sz="2000">
              <a:latin typeface="Comfortaa"/>
              <a:ea typeface="Comfortaa"/>
              <a:cs typeface="Comfortaa"/>
              <a:sym typeface="Comfortaa"/>
            </a:endParaRPr>
          </a:p>
          <a:p>
            <a:pPr indent="-260350" lvl="0" marL="285750" rtl="0" algn="l">
              <a:lnSpc>
                <a:spcPct val="90000"/>
              </a:lnSpc>
              <a:spcBef>
                <a:spcPts val="0"/>
              </a:spcBef>
              <a:spcAft>
                <a:spcPts val="0"/>
              </a:spcAft>
              <a:buSzPts val="2000"/>
              <a:buFont typeface="Comfortaa"/>
              <a:buChar char="•"/>
            </a:pPr>
            <a:r>
              <a:rPr lang="en-US" sz="2000">
                <a:latin typeface="Comfortaa"/>
                <a:ea typeface="Comfortaa"/>
                <a:cs typeface="Comfortaa"/>
                <a:sym typeface="Comfortaa"/>
              </a:rPr>
              <a:t>Point to a picture of themselves</a:t>
            </a:r>
            <a:endParaRPr sz="2000">
              <a:latin typeface="Comfortaa"/>
              <a:ea typeface="Comfortaa"/>
              <a:cs typeface="Comfortaa"/>
              <a:sym typeface="Comfortaa"/>
            </a:endParaRPr>
          </a:p>
          <a:p>
            <a:pPr indent="457200" lvl="0" marL="0" marR="38100" rtl="0" algn="l">
              <a:lnSpc>
                <a:spcPct val="128571"/>
              </a:lnSpc>
              <a:spcBef>
                <a:spcPts val="0"/>
              </a:spcBef>
              <a:spcAft>
                <a:spcPts val="0"/>
              </a:spcAft>
              <a:buNone/>
            </a:pPr>
            <a:r>
              <a:rPr lang="en-US" sz="2000">
                <a:solidFill>
                  <a:srgbClr val="1C4587"/>
                </a:solidFill>
                <a:latin typeface="Comfortaa"/>
                <a:ea typeface="Comfortaa"/>
                <a:cs typeface="Comfortaa"/>
                <a:sym typeface="Comfortaa"/>
              </a:rPr>
              <a:t>Señalar una foto de ellos mismos</a:t>
            </a:r>
            <a:endParaRPr sz="2000">
              <a:solidFill>
                <a:srgbClr val="1C4587"/>
              </a:solidFill>
              <a:latin typeface="Comfortaa"/>
              <a:ea typeface="Comfortaa"/>
              <a:cs typeface="Comfortaa"/>
              <a:sym typeface="Comfortaa"/>
            </a:endParaRPr>
          </a:p>
          <a:p>
            <a:pPr indent="0" lvl="0" marL="457200" rtl="0" algn="l">
              <a:lnSpc>
                <a:spcPct val="90000"/>
              </a:lnSpc>
              <a:spcBef>
                <a:spcPts val="0"/>
              </a:spcBef>
              <a:spcAft>
                <a:spcPts val="0"/>
              </a:spcAft>
              <a:buNone/>
            </a:pPr>
            <a:r>
              <a:t/>
            </a:r>
            <a:endParaRPr sz="2000">
              <a:latin typeface="Comfortaa"/>
              <a:ea typeface="Comfortaa"/>
              <a:cs typeface="Comfortaa"/>
              <a:sym typeface="Comfortaa"/>
            </a:endParaRPr>
          </a:p>
          <a:p>
            <a:pPr indent="-260350" lvl="0" marL="285750" rtl="0" algn="l">
              <a:lnSpc>
                <a:spcPct val="90000"/>
              </a:lnSpc>
              <a:spcBef>
                <a:spcPts val="0"/>
              </a:spcBef>
              <a:spcAft>
                <a:spcPts val="0"/>
              </a:spcAft>
              <a:buSzPts val="2000"/>
              <a:buFont typeface="Comfortaa"/>
              <a:buChar char="•"/>
            </a:pPr>
            <a:r>
              <a:rPr lang="en-US" sz="2000">
                <a:latin typeface="Comfortaa"/>
                <a:ea typeface="Comfortaa"/>
                <a:cs typeface="Comfortaa"/>
                <a:sym typeface="Comfortaa"/>
              </a:rPr>
              <a:t>Responding to their name</a:t>
            </a:r>
            <a:endParaRPr sz="2000">
              <a:latin typeface="Comfortaa"/>
              <a:ea typeface="Comfortaa"/>
              <a:cs typeface="Comfortaa"/>
              <a:sym typeface="Comfortaa"/>
            </a:endParaRPr>
          </a:p>
          <a:p>
            <a:pPr indent="457200" lvl="0" marL="0" marR="38100" rtl="0" algn="l">
              <a:lnSpc>
                <a:spcPct val="128571"/>
              </a:lnSpc>
              <a:spcBef>
                <a:spcPts val="0"/>
              </a:spcBef>
              <a:spcAft>
                <a:spcPts val="0"/>
              </a:spcAft>
              <a:buNone/>
            </a:pPr>
            <a:r>
              <a:rPr lang="en-US" sz="2000">
                <a:solidFill>
                  <a:srgbClr val="1C4587"/>
                </a:solidFill>
                <a:latin typeface="Comfortaa"/>
                <a:ea typeface="Comfortaa"/>
                <a:cs typeface="Comfortaa"/>
                <a:sym typeface="Comfortaa"/>
              </a:rPr>
              <a:t>Responder a su primer nombre</a:t>
            </a:r>
            <a:endParaRPr sz="2000">
              <a:solidFill>
                <a:srgbClr val="1C4587"/>
              </a:solidFill>
              <a:latin typeface="Comfortaa"/>
              <a:ea typeface="Comfortaa"/>
              <a:cs typeface="Comfortaa"/>
              <a:sym typeface="Comfortaa"/>
            </a:endParaRPr>
          </a:p>
          <a:p>
            <a:pPr indent="0" lvl="0" marL="457200" rtl="0" algn="l">
              <a:lnSpc>
                <a:spcPct val="90000"/>
              </a:lnSpc>
              <a:spcBef>
                <a:spcPts val="0"/>
              </a:spcBef>
              <a:spcAft>
                <a:spcPts val="0"/>
              </a:spcAft>
              <a:buNone/>
            </a:pPr>
            <a:r>
              <a:t/>
            </a:r>
            <a:endParaRPr sz="2000">
              <a:latin typeface="Comfortaa"/>
              <a:ea typeface="Comfortaa"/>
              <a:cs typeface="Comfortaa"/>
              <a:sym typeface="Comfortaa"/>
            </a:endParaRPr>
          </a:p>
          <a:p>
            <a:pPr indent="-260350" lvl="0" marL="285750" rtl="0" algn="l">
              <a:spcBef>
                <a:spcPts val="0"/>
              </a:spcBef>
              <a:spcAft>
                <a:spcPts val="0"/>
              </a:spcAft>
              <a:buSzPts val="2000"/>
              <a:buFont typeface="Comfortaa"/>
              <a:buChar char="•"/>
            </a:pPr>
            <a:r>
              <a:rPr lang="en-US" sz="2000">
                <a:latin typeface="Comfortaa"/>
                <a:ea typeface="Comfortaa"/>
                <a:cs typeface="Comfortaa"/>
                <a:sym typeface="Comfortaa"/>
              </a:rPr>
              <a:t>Say First &amp; Last name</a:t>
            </a:r>
            <a:endParaRPr sz="2000">
              <a:latin typeface="Comfortaa"/>
              <a:ea typeface="Comfortaa"/>
              <a:cs typeface="Comfortaa"/>
              <a:sym typeface="Comfortaa"/>
            </a:endParaRPr>
          </a:p>
          <a:p>
            <a:pPr indent="0" lvl="0" marL="457200" rtl="0" algn="l">
              <a:spcBef>
                <a:spcPts val="0"/>
              </a:spcBef>
              <a:spcAft>
                <a:spcPts val="0"/>
              </a:spcAft>
              <a:buClr>
                <a:schemeClr val="dk2"/>
              </a:buClr>
              <a:buSzPts val="1100"/>
              <a:buFont typeface="Arial"/>
              <a:buNone/>
            </a:pPr>
            <a:r>
              <a:rPr lang="en-US" sz="2000">
                <a:solidFill>
                  <a:srgbClr val="1C4587"/>
                </a:solidFill>
                <a:latin typeface="Comfortaa"/>
                <a:ea typeface="Comfortaa"/>
                <a:cs typeface="Comfortaa"/>
                <a:sym typeface="Comfortaa"/>
              </a:rPr>
              <a:t>Decir su primer nombre y apellido</a:t>
            </a:r>
            <a:endParaRPr sz="2000">
              <a:latin typeface="Comfortaa"/>
              <a:ea typeface="Comfortaa"/>
              <a:cs typeface="Comfortaa"/>
              <a:sym typeface="Comfortaa"/>
            </a:endParaRPr>
          </a:p>
          <a:p>
            <a:pPr indent="0" lvl="0" marL="457200" rtl="0" algn="l">
              <a:lnSpc>
                <a:spcPct val="90000"/>
              </a:lnSpc>
              <a:spcBef>
                <a:spcPts val="1200"/>
              </a:spcBef>
              <a:spcAft>
                <a:spcPts val="0"/>
              </a:spcAft>
              <a:buNone/>
            </a:pPr>
            <a:r>
              <a:t/>
            </a:r>
            <a:endParaRPr sz="2400"/>
          </a:p>
        </p:txBody>
      </p:sp>
      <p:pic>
        <p:nvPicPr>
          <p:cNvPr id="232" name="Google Shape;232;p3"/>
          <p:cNvPicPr preferRelativeResize="0"/>
          <p:nvPr/>
        </p:nvPicPr>
        <p:blipFill rotWithShape="1">
          <a:blip r:embed="rId3">
            <a:alphaModFix/>
          </a:blip>
          <a:srcRect b="-26630" l="-11781" r="0" t="0"/>
          <a:stretch/>
        </p:blipFill>
        <p:spPr>
          <a:xfrm>
            <a:off x="-473150" y="4121100"/>
            <a:ext cx="2685482" cy="4373700"/>
          </a:xfrm>
          <a:prstGeom prst="rect">
            <a:avLst/>
          </a:prstGeom>
          <a:noFill/>
          <a:ln>
            <a:noFill/>
          </a:ln>
        </p:spPr>
      </p:pic>
      <p:pic>
        <p:nvPicPr>
          <p:cNvPr id="233" name="Google Shape;233;p3"/>
          <p:cNvPicPr preferRelativeResize="0"/>
          <p:nvPr/>
        </p:nvPicPr>
        <p:blipFill>
          <a:blip r:embed="rId4">
            <a:alphaModFix/>
          </a:blip>
          <a:stretch>
            <a:fillRect/>
          </a:stretch>
        </p:blipFill>
        <p:spPr>
          <a:xfrm>
            <a:off x="9422200" y="4121100"/>
            <a:ext cx="2579750" cy="2579750"/>
          </a:xfrm>
          <a:prstGeom prst="rect">
            <a:avLst/>
          </a:prstGeom>
          <a:noFill/>
          <a:ln>
            <a:noFill/>
          </a:ln>
        </p:spPr>
      </p:pic>
      <p:pic>
        <p:nvPicPr>
          <p:cNvPr id="234" name="Google Shape;234;p3"/>
          <p:cNvPicPr preferRelativeResize="0"/>
          <p:nvPr/>
        </p:nvPicPr>
        <p:blipFill>
          <a:blip r:embed="rId5">
            <a:alphaModFix/>
          </a:blip>
          <a:stretch>
            <a:fillRect/>
          </a:stretch>
        </p:blipFill>
        <p:spPr>
          <a:xfrm>
            <a:off x="4178688" y="4552475"/>
            <a:ext cx="2685475" cy="21483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6"/>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Times New Roman"/>
              <a:buNone/>
            </a:pPr>
            <a:r>
              <a:rPr lang="en-US" sz="4000">
                <a:latin typeface="Comfortaa"/>
                <a:ea typeface="Comfortaa"/>
                <a:cs typeface="Comfortaa"/>
                <a:sym typeface="Comfortaa"/>
              </a:rPr>
              <a:t>Self-Portrait </a:t>
            </a:r>
            <a:endParaRPr sz="4000">
              <a:latin typeface="Comfortaa"/>
              <a:ea typeface="Comfortaa"/>
              <a:cs typeface="Comfortaa"/>
              <a:sym typeface="Comfortaa"/>
            </a:endParaRPr>
          </a:p>
          <a:p>
            <a:pPr indent="0" lvl="0" marL="0" rtl="0" algn="ctr">
              <a:lnSpc>
                <a:spcPct val="90000"/>
              </a:lnSpc>
              <a:spcBef>
                <a:spcPts val="0"/>
              </a:spcBef>
              <a:spcAft>
                <a:spcPts val="0"/>
              </a:spcAft>
              <a:buClr>
                <a:schemeClr val="dk1"/>
              </a:buClr>
              <a:buSzPts val="3600"/>
              <a:buFont typeface="Times New Roman"/>
              <a:buNone/>
            </a:pPr>
            <a:r>
              <a:rPr lang="en-US" sz="3000">
                <a:solidFill>
                  <a:srgbClr val="1C4587"/>
                </a:solidFill>
                <a:latin typeface="Comfortaa"/>
                <a:ea typeface="Comfortaa"/>
                <a:cs typeface="Comfortaa"/>
                <a:sym typeface="Comfortaa"/>
              </a:rPr>
              <a:t>A</a:t>
            </a:r>
            <a:r>
              <a:rPr lang="en-US" sz="3000">
                <a:solidFill>
                  <a:srgbClr val="1C4587"/>
                </a:solidFill>
                <a:latin typeface="Comfortaa"/>
                <a:ea typeface="Comfortaa"/>
                <a:cs typeface="Comfortaa"/>
                <a:sym typeface="Comfortaa"/>
              </a:rPr>
              <a:t>uto-retrato</a:t>
            </a:r>
            <a:r>
              <a:rPr lang="en-US" sz="3000">
                <a:latin typeface="Comfortaa"/>
                <a:ea typeface="Comfortaa"/>
                <a:cs typeface="Comfortaa"/>
                <a:sym typeface="Comfortaa"/>
              </a:rPr>
              <a:t> </a:t>
            </a:r>
            <a:endParaRPr sz="3000">
              <a:latin typeface="Comfortaa"/>
              <a:ea typeface="Comfortaa"/>
              <a:cs typeface="Comfortaa"/>
              <a:sym typeface="Comfortaa"/>
            </a:endParaRPr>
          </a:p>
        </p:txBody>
      </p:sp>
      <p:sp>
        <p:nvSpPr>
          <p:cNvPr id="240" name="Google Shape;240;p6"/>
          <p:cNvSpPr txBox="1"/>
          <p:nvPr>
            <p:ph idx="2" type="body"/>
          </p:nvPr>
        </p:nvSpPr>
        <p:spPr>
          <a:xfrm>
            <a:off x="3326950" y="1647350"/>
            <a:ext cx="8143800" cy="2468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t/>
            </a:r>
            <a:endParaRPr sz="2000">
              <a:latin typeface="Comfortaa"/>
              <a:ea typeface="Comfortaa"/>
              <a:cs typeface="Comfortaa"/>
              <a:sym typeface="Comfortaa"/>
            </a:endParaRPr>
          </a:p>
          <a:p>
            <a:pPr indent="-234950" lvl="0" marL="285750" rtl="0" algn="l">
              <a:lnSpc>
                <a:spcPct val="90000"/>
              </a:lnSpc>
              <a:spcBef>
                <a:spcPts val="0"/>
              </a:spcBef>
              <a:spcAft>
                <a:spcPts val="0"/>
              </a:spcAft>
              <a:buSzPts val="2000"/>
              <a:buFont typeface="Comfortaa"/>
              <a:buChar char="▪"/>
            </a:pPr>
            <a:r>
              <a:rPr lang="en-US" sz="2000">
                <a:latin typeface="Comfortaa"/>
                <a:ea typeface="Comfortaa"/>
                <a:cs typeface="Comfortaa"/>
                <a:sym typeface="Comfortaa"/>
              </a:rPr>
              <a:t>Student can scribble and draw circles</a:t>
            </a:r>
            <a:endParaRPr sz="2000">
              <a:latin typeface="Comfortaa"/>
              <a:ea typeface="Comfortaa"/>
              <a:cs typeface="Comfortaa"/>
              <a:sym typeface="Comfortaa"/>
            </a:endParaRPr>
          </a:p>
          <a:p>
            <a:pPr indent="0" lvl="0" marL="457200" marR="38100" rtl="0" algn="l">
              <a:lnSpc>
                <a:spcPct val="128571"/>
              </a:lnSpc>
              <a:spcBef>
                <a:spcPts val="0"/>
              </a:spcBef>
              <a:spcAft>
                <a:spcPts val="0"/>
              </a:spcAft>
              <a:buNone/>
            </a:pPr>
            <a:r>
              <a:rPr lang="en-US" sz="2000">
                <a:solidFill>
                  <a:srgbClr val="1C4587"/>
                </a:solidFill>
                <a:latin typeface="Comfortaa"/>
                <a:ea typeface="Comfortaa"/>
                <a:cs typeface="Comfortaa"/>
                <a:sym typeface="Comfortaa"/>
              </a:rPr>
              <a:t>El estudiante puede garabatear y dibujar círculos.</a:t>
            </a:r>
            <a:endParaRPr sz="2000">
              <a:solidFill>
                <a:srgbClr val="1C4587"/>
              </a:solidFill>
              <a:latin typeface="Comfortaa"/>
              <a:ea typeface="Comfortaa"/>
              <a:cs typeface="Comfortaa"/>
              <a:sym typeface="Comfortaa"/>
            </a:endParaRPr>
          </a:p>
          <a:p>
            <a:pPr indent="0" lvl="0" marL="0" marR="38100" rtl="0" algn="l">
              <a:lnSpc>
                <a:spcPct val="128571"/>
              </a:lnSpc>
              <a:spcBef>
                <a:spcPts val="0"/>
              </a:spcBef>
              <a:spcAft>
                <a:spcPts val="0"/>
              </a:spcAft>
              <a:buNone/>
            </a:pPr>
            <a:r>
              <a:t/>
            </a:r>
            <a:endParaRPr sz="2000">
              <a:solidFill>
                <a:srgbClr val="1C4587"/>
              </a:solidFill>
              <a:latin typeface="Comfortaa"/>
              <a:ea typeface="Comfortaa"/>
              <a:cs typeface="Comfortaa"/>
              <a:sym typeface="Comfortaa"/>
            </a:endParaRPr>
          </a:p>
          <a:p>
            <a:pPr indent="-234950" lvl="0" marL="285750" rtl="0" algn="l">
              <a:spcBef>
                <a:spcPts val="0"/>
              </a:spcBef>
              <a:spcAft>
                <a:spcPts val="0"/>
              </a:spcAft>
              <a:buSzPts val="2000"/>
              <a:buFont typeface="Comfortaa"/>
              <a:buChar char="▪"/>
            </a:pPr>
            <a:r>
              <a:rPr lang="en-US" sz="2000">
                <a:latin typeface="Comfortaa"/>
                <a:ea typeface="Comfortaa"/>
                <a:cs typeface="Comfortaa"/>
                <a:sym typeface="Comfortaa"/>
              </a:rPr>
              <a:t>Student draws a picture of themselves</a:t>
            </a:r>
            <a:endParaRPr sz="2000">
              <a:latin typeface="Comfortaa"/>
              <a:ea typeface="Comfortaa"/>
              <a:cs typeface="Comfortaa"/>
              <a:sym typeface="Comfortaa"/>
            </a:endParaRPr>
          </a:p>
          <a:p>
            <a:pPr indent="0" lvl="0" marL="457200" marR="38100" rtl="0" algn="l">
              <a:lnSpc>
                <a:spcPct val="128571"/>
              </a:lnSpc>
              <a:spcBef>
                <a:spcPts val="0"/>
              </a:spcBef>
              <a:spcAft>
                <a:spcPts val="0"/>
              </a:spcAft>
              <a:buClr>
                <a:schemeClr val="dk2"/>
              </a:buClr>
              <a:buSzPts val="1100"/>
              <a:buFont typeface="Arial"/>
              <a:buNone/>
            </a:pPr>
            <a:r>
              <a:rPr lang="en-US" sz="2000">
                <a:solidFill>
                  <a:srgbClr val="1C4587"/>
                </a:solidFill>
                <a:latin typeface="Comfortaa"/>
                <a:ea typeface="Comfortaa"/>
                <a:cs typeface="Comfortaa"/>
                <a:sym typeface="Comfortaa"/>
              </a:rPr>
              <a:t>El estudiante dibuja una imagen de sí mismos</a:t>
            </a:r>
            <a:endParaRPr sz="2800"/>
          </a:p>
        </p:txBody>
      </p:sp>
      <p:pic>
        <p:nvPicPr>
          <p:cNvPr descr="Image result for self portrait clipart" id="241" name="Google Shape;241;p6"/>
          <p:cNvPicPr preferRelativeResize="0"/>
          <p:nvPr>
            <p:ph idx="1" type="body"/>
          </p:nvPr>
        </p:nvPicPr>
        <p:blipFill rotWithShape="1">
          <a:blip r:embed="rId3">
            <a:alphaModFix/>
          </a:blip>
          <a:srcRect b="0" l="0" r="0" t="0"/>
          <a:stretch/>
        </p:blipFill>
        <p:spPr>
          <a:xfrm>
            <a:off x="279425" y="4281300"/>
            <a:ext cx="2168700" cy="2468100"/>
          </a:xfrm>
          <a:prstGeom prst="rect">
            <a:avLst/>
          </a:prstGeom>
          <a:noFill/>
          <a:ln>
            <a:noFill/>
          </a:ln>
        </p:spPr>
      </p:pic>
      <p:pic>
        <p:nvPicPr>
          <p:cNvPr id="242" name="Google Shape;242;p6"/>
          <p:cNvPicPr preferRelativeResize="0"/>
          <p:nvPr/>
        </p:nvPicPr>
        <p:blipFill>
          <a:blip r:embed="rId4">
            <a:alphaModFix/>
          </a:blip>
          <a:stretch>
            <a:fillRect/>
          </a:stretch>
        </p:blipFill>
        <p:spPr>
          <a:xfrm>
            <a:off x="3881040" y="3990050"/>
            <a:ext cx="2750410" cy="2762700"/>
          </a:xfrm>
          <a:prstGeom prst="rect">
            <a:avLst/>
          </a:prstGeom>
          <a:noFill/>
          <a:ln>
            <a:noFill/>
          </a:ln>
        </p:spPr>
      </p:pic>
      <p:pic>
        <p:nvPicPr>
          <p:cNvPr id="243" name="Google Shape;243;p6"/>
          <p:cNvPicPr preferRelativeResize="0"/>
          <p:nvPr/>
        </p:nvPicPr>
        <p:blipFill>
          <a:blip r:embed="rId5">
            <a:alphaModFix/>
          </a:blip>
          <a:stretch>
            <a:fillRect/>
          </a:stretch>
        </p:blipFill>
        <p:spPr>
          <a:xfrm>
            <a:off x="8461675" y="3817050"/>
            <a:ext cx="3730325" cy="29357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5"/>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rmAutofit fontScale="90000"/>
          </a:bodyPr>
          <a:lstStyle/>
          <a:p>
            <a:pPr indent="0" lvl="0" marL="0" marR="38100" rtl="0" algn="l">
              <a:lnSpc>
                <a:spcPct val="128571"/>
              </a:lnSpc>
              <a:spcBef>
                <a:spcPts val="0"/>
              </a:spcBef>
              <a:spcAft>
                <a:spcPts val="0"/>
              </a:spcAft>
              <a:buClr>
                <a:schemeClr val="dk2"/>
              </a:buClr>
              <a:buSzPct val="52380"/>
              <a:buFont typeface="Arial"/>
              <a:buNone/>
            </a:pPr>
            <a:r>
              <a:t/>
            </a:r>
            <a:endParaRPr sz="2100">
              <a:solidFill>
                <a:srgbClr val="202124"/>
              </a:solidFill>
              <a:highlight>
                <a:srgbClr val="F8F9FA"/>
              </a:highlight>
              <a:latin typeface="Arial"/>
              <a:ea typeface="Arial"/>
              <a:cs typeface="Arial"/>
              <a:sym typeface="Arial"/>
            </a:endParaRPr>
          </a:p>
          <a:p>
            <a:pPr indent="0" lvl="0" marL="0" rtl="0" algn="ctr">
              <a:lnSpc>
                <a:spcPct val="90000"/>
              </a:lnSpc>
              <a:spcBef>
                <a:spcPts val="0"/>
              </a:spcBef>
              <a:spcAft>
                <a:spcPts val="0"/>
              </a:spcAft>
              <a:buClr>
                <a:schemeClr val="dk1"/>
              </a:buClr>
              <a:buSzPct val="109090"/>
              <a:buFont typeface="Times New Roman"/>
              <a:buNone/>
            </a:pPr>
            <a:r>
              <a:rPr lang="en-US" sz="3300">
                <a:latin typeface="Comfortaa"/>
                <a:ea typeface="Comfortaa"/>
                <a:cs typeface="Comfortaa"/>
                <a:sym typeface="Comfortaa"/>
              </a:rPr>
              <a:t>Color Recognition</a:t>
            </a:r>
            <a:endParaRPr sz="3300">
              <a:latin typeface="Comfortaa"/>
              <a:ea typeface="Comfortaa"/>
              <a:cs typeface="Comfortaa"/>
              <a:sym typeface="Comfortaa"/>
            </a:endParaRPr>
          </a:p>
          <a:p>
            <a:pPr indent="0" lvl="0" marL="0" rtl="0" algn="ctr">
              <a:lnSpc>
                <a:spcPct val="90000"/>
              </a:lnSpc>
              <a:spcBef>
                <a:spcPts val="0"/>
              </a:spcBef>
              <a:spcAft>
                <a:spcPts val="0"/>
              </a:spcAft>
              <a:buClr>
                <a:schemeClr val="dk1"/>
              </a:buClr>
              <a:buSzPct val="130909"/>
              <a:buFont typeface="Times New Roman"/>
              <a:buNone/>
            </a:pPr>
            <a:r>
              <a:rPr lang="en-US" sz="2750">
                <a:solidFill>
                  <a:srgbClr val="1C4587"/>
                </a:solidFill>
                <a:latin typeface="Comfortaa"/>
                <a:ea typeface="Comfortaa"/>
                <a:cs typeface="Comfortaa"/>
                <a:sym typeface="Comfortaa"/>
              </a:rPr>
              <a:t>Reconocimiento de color</a:t>
            </a:r>
            <a:endParaRPr sz="2750">
              <a:solidFill>
                <a:srgbClr val="1C4587"/>
              </a:solidFill>
              <a:latin typeface="Comfortaa"/>
              <a:ea typeface="Comfortaa"/>
              <a:cs typeface="Comfortaa"/>
              <a:sym typeface="Comfortaa"/>
            </a:endParaRPr>
          </a:p>
        </p:txBody>
      </p:sp>
      <p:sp>
        <p:nvSpPr>
          <p:cNvPr id="249" name="Google Shape;249;p5"/>
          <p:cNvSpPr txBox="1"/>
          <p:nvPr>
            <p:ph idx="2" type="body"/>
          </p:nvPr>
        </p:nvSpPr>
        <p:spPr>
          <a:xfrm>
            <a:off x="2668875" y="1828800"/>
            <a:ext cx="7806000" cy="3476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a:latin typeface="Comfortaa"/>
                <a:ea typeface="Comfortaa"/>
                <a:cs typeface="Comfortaa"/>
                <a:sym typeface="Comfortaa"/>
              </a:rPr>
              <a:t>Match/Sorting Colors- </a:t>
            </a:r>
            <a:r>
              <a:rPr lang="en-US">
                <a:solidFill>
                  <a:srgbClr val="1C4587"/>
                </a:solidFill>
                <a:latin typeface="Comfortaa"/>
                <a:ea typeface="Comfortaa"/>
                <a:cs typeface="Comfortaa"/>
                <a:sym typeface="Comfortaa"/>
              </a:rPr>
              <a:t>Combinar/clasificación colores</a:t>
            </a:r>
            <a:endParaRPr>
              <a:solidFill>
                <a:srgbClr val="1C4587"/>
              </a:solidFill>
              <a:latin typeface="Comfortaa"/>
              <a:ea typeface="Comfortaa"/>
              <a:cs typeface="Comfortaa"/>
              <a:sym typeface="Comfortaa"/>
            </a:endParaRPr>
          </a:p>
          <a:p>
            <a:pPr indent="0" lvl="0" marL="0" rtl="0" algn="l">
              <a:lnSpc>
                <a:spcPct val="90000"/>
              </a:lnSpc>
              <a:spcBef>
                <a:spcPts val="0"/>
              </a:spcBef>
              <a:spcAft>
                <a:spcPts val="0"/>
              </a:spcAft>
              <a:buNone/>
            </a:pPr>
            <a:r>
              <a:t/>
            </a:r>
            <a:endParaRPr>
              <a:latin typeface="Comfortaa"/>
              <a:ea typeface="Comfortaa"/>
              <a:cs typeface="Comfortaa"/>
              <a:sym typeface="Comfortaa"/>
            </a:endParaRPr>
          </a:p>
          <a:p>
            <a:pPr indent="0" lvl="0" marL="0" rtl="0" algn="l">
              <a:lnSpc>
                <a:spcPct val="90000"/>
              </a:lnSpc>
              <a:spcBef>
                <a:spcPts val="0"/>
              </a:spcBef>
              <a:spcAft>
                <a:spcPts val="0"/>
              </a:spcAft>
              <a:buNone/>
            </a:pPr>
            <a:r>
              <a:t/>
            </a:r>
            <a:endParaRPr>
              <a:latin typeface="Comfortaa"/>
              <a:ea typeface="Comfortaa"/>
              <a:cs typeface="Comfortaa"/>
              <a:sym typeface="Comfortaa"/>
            </a:endParaRPr>
          </a:p>
          <a:p>
            <a:pPr indent="0" lvl="0" marL="0" rtl="0" algn="l">
              <a:lnSpc>
                <a:spcPct val="90000"/>
              </a:lnSpc>
              <a:spcBef>
                <a:spcPts val="0"/>
              </a:spcBef>
              <a:spcAft>
                <a:spcPts val="0"/>
              </a:spcAft>
              <a:buNone/>
            </a:pPr>
            <a:r>
              <a:rPr lang="en-US">
                <a:latin typeface="Comfortaa"/>
                <a:ea typeface="Comfortaa"/>
                <a:cs typeface="Comfortaa"/>
                <a:sym typeface="Comfortaa"/>
              </a:rPr>
              <a:t>Show me the color? - </a:t>
            </a:r>
            <a:r>
              <a:rPr lang="en-US">
                <a:solidFill>
                  <a:srgbClr val="1C4587"/>
                </a:solidFill>
                <a:latin typeface="Comfortaa"/>
                <a:ea typeface="Comfortaa"/>
                <a:cs typeface="Comfortaa"/>
                <a:sym typeface="Comfortaa"/>
              </a:rPr>
              <a:t>Muéstrame el color?</a:t>
            </a:r>
            <a:endParaRPr>
              <a:solidFill>
                <a:srgbClr val="1C4587"/>
              </a:solidFill>
              <a:latin typeface="Comfortaa"/>
              <a:ea typeface="Comfortaa"/>
              <a:cs typeface="Comfortaa"/>
              <a:sym typeface="Comfortaa"/>
            </a:endParaRPr>
          </a:p>
          <a:p>
            <a:pPr indent="0" lvl="0" marL="914400" rtl="0" algn="l">
              <a:lnSpc>
                <a:spcPct val="90000"/>
              </a:lnSpc>
              <a:spcBef>
                <a:spcPts val="0"/>
              </a:spcBef>
              <a:spcAft>
                <a:spcPts val="0"/>
              </a:spcAft>
              <a:buNone/>
            </a:pPr>
            <a:r>
              <a:t/>
            </a:r>
            <a:endParaRPr>
              <a:latin typeface="Comfortaa"/>
              <a:ea typeface="Comfortaa"/>
              <a:cs typeface="Comfortaa"/>
              <a:sym typeface="Comfortaa"/>
            </a:endParaRPr>
          </a:p>
          <a:p>
            <a:pPr indent="0" lvl="0" marL="457200" rtl="0" algn="l">
              <a:lnSpc>
                <a:spcPct val="90000"/>
              </a:lnSpc>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US">
                <a:latin typeface="Comfortaa"/>
                <a:ea typeface="Comfortaa"/>
                <a:cs typeface="Comfortaa"/>
                <a:sym typeface="Comfortaa"/>
              </a:rPr>
              <a:t>What Color is it? - </a:t>
            </a:r>
            <a:r>
              <a:rPr lang="en-US">
                <a:solidFill>
                  <a:srgbClr val="1C4587"/>
                </a:solidFill>
                <a:latin typeface="Comfortaa"/>
                <a:ea typeface="Comfortaa"/>
                <a:cs typeface="Comfortaa"/>
                <a:sym typeface="Comfortaa"/>
              </a:rPr>
              <a:t>Qué color es?</a:t>
            </a:r>
            <a:endParaRPr>
              <a:solidFill>
                <a:srgbClr val="1C4587"/>
              </a:solidFill>
              <a:latin typeface="Comfortaa"/>
              <a:ea typeface="Comfortaa"/>
              <a:cs typeface="Comfortaa"/>
              <a:sym typeface="Comfortaa"/>
            </a:endParaRPr>
          </a:p>
          <a:p>
            <a:pPr indent="0" lvl="0" marL="457200" rtl="0" algn="l">
              <a:spcBef>
                <a:spcPts val="0"/>
              </a:spcBef>
              <a:spcAft>
                <a:spcPts val="0"/>
              </a:spcAft>
              <a:buNone/>
            </a:pPr>
            <a:r>
              <a:t/>
            </a:r>
            <a:endParaRPr sz="2400"/>
          </a:p>
        </p:txBody>
      </p:sp>
      <p:pic>
        <p:nvPicPr>
          <p:cNvPr id="250" name="Google Shape;250;p5"/>
          <p:cNvPicPr preferRelativeResize="0"/>
          <p:nvPr/>
        </p:nvPicPr>
        <p:blipFill rotWithShape="1">
          <a:blip r:embed="rId3">
            <a:alphaModFix/>
          </a:blip>
          <a:srcRect b="20911" l="0" r="0" t="0"/>
          <a:stretch/>
        </p:blipFill>
        <p:spPr>
          <a:xfrm>
            <a:off x="6921800" y="4311675"/>
            <a:ext cx="5127325" cy="2494575"/>
          </a:xfrm>
          <a:prstGeom prst="rect">
            <a:avLst/>
          </a:prstGeom>
          <a:noFill/>
          <a:ln>
            <a:noFill/>
          </a:ln>
        </p:spPr>
      </p:pic>
      <p:pic>
        <p:nvPicPr>
          <p:cNvPr id="251" name="Google Shape;251;p5"/>
          <p:cNvPicPr preferRelativeResize="0"/>
          <p:nvPr/>
        </p:nvPicPr>
        <p:blipFill>
          <a:blip r:embed="rId4">
            <a:alphaModFix/>
          </a:blip>
          <a:stretch>
            <a:fillRect/>
          </a:stretch>
        </p:blipFill>
        <p:spPr>
          <a:xfrm rot="-5400000">
            <a:off x="610626" y="4104600"/>
            <a:ext cx="2389250" cy="2867100"/>
          </a:xfrm>
          <a:prstGeom prst="rect">
            <a:avLst/>
          </a:prstGeom>
          <a:noFill/>
          <a:ln>
            <a:noFill/>
          </a:ln>
        </p:spPr>
      </p:pic>
      <p:pic>
        <p:nvPicPr>
          <p:cNvPr id="252" name="Google Shape;252;p5"/>
          <p:cNvPicPr preferRelativeResize="0"/>
          <p:nvPr/>
        </p:nvPicPr>
        <p:blipFill>
          <a:blip r:embed="rId5">
            <a:alphaModFix/>
          </a:blip>
          <a:stretch>
            <a:fillRect/>
          </a:stretch>
        </p:blipFill>
        <p:spPr>
          <a:xfrm>
            <a:off x="3397407" y="4343525"/>
            <a:ext cx="3429143" cy="228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7"/>
          <p:cNvSpPr txBox="1"/>
          <p:nvPr>
            <p:ph type="title"/>
          </p:nvPr>
        </p:nvSpPr>
        <p:spPr>
          <a:xfrm>
            <a:off x="838200" y="365126"/>
            <a:ext cx="9829800" cy="10826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1000"/>
              </a:spcBef>
              <a:spcAft>
                <a:spcPts val="0"/>
              </a:spcAft>
              <a:buClr>
                <a:schemeClr val="dk1"/>
              </a:buClr>
              <a:buSzPts val="3600"/>
              <a:buFont typeface="Times New Roman"/>
              <a:buNone/>
            </a:pPr>
            <a:r>
              <a:rPr lang="en-US" sz="3000">
                <a:latin typeface="Comfortaa"/>
                <a:ea typeface="Comfortaa"/>
                <a:cs typeface="Comfortaa"/>
                <a:sym typeface="Comfortaa"/>
              </a:rPr>
              <a:t>Numbers 1-10 </a:t>
            </a:r>
            <a:endParaRPr sz="3000">
              <a:latin typeface="Comfortaa"/>
              <a:ea typeface="Comfortaa"/>
              <a:cs typeface="Comfortaa"/>
              <a:sym typeface="Comfortaa"/>
            </a:endParaRPr>
          </a:p>
          <a:p>
            <a:pPr indent="0" lvl="0" marL="0" rtl="0" algn="ctr">
              <a:spcBef>
                <a:spcPts val="1000"/>
              </a:spcBef>
              <a:spcAft>
                <a:spcPts val="0"/>
              </a:spcAft>
              <a:buNone/>
            </a:pPr>
            <a:r>
              <a:rPr lang="en-US" sz="3000">
                <a:solidFill>
                  <a:srgbClr val="1C4587"/>
                </a:solidFill>
                <a:latin typeface="Comfortaa"/>
                <a:ea typeface="Comfortaa"/>
                <a:cs typeface="Comfortaa"/>
                <a:sym typeface="Comfortaa"/>
              </a:rPr>
              <a:t>Números  del 1-10</a:t>
            </a:r>
            <a:endParaRPr sz="3000">
              <a:solidFill>
                <a:srgbClr val="1C4587"/>
              </a:solidFill>
              <a:latin typeface="Comfortaa"/>
              <a:ea typeface="Comfortaa"/>
              <a:cs typeface="Comfortaa"/>
              <a:sym typeface="Comfortaa"/>
            </a:endParaRPr>
          </a:p>
        </p:txBody>
      </p:sp>
      <p:sp>
        <p:nvSpPr>
          <p:cNvPr id="258" name="Google Shape;258;p7"/>
          <p:cNvSpPr txBox="1"/>
          <p:nvPr>
            <p:ph idx="2" type="body"/>
          </p:nvPr>
        </p:nvSpPr>
        <p:spPr>
          <a:xfrm>
            <a:off x="1576800" y="1651925"/>
            <a:ext cx="9657000" cy="2988300"/>
          </a:xfrm>
          <a:prstGeom prst="rect">
            <a:avLst/>
          </a:prstGeom>
          <a:noFill/>
          <a:ln>
            <a:noFill/>
          </a:ln>
        </p:spPr>
        <p:txBody>
          <a:bodyPr anchorCtr="0" anchor="t" bIns="45700" lIns="91425" spcFirstLastPara="1" rIns="91425" wrap="square" tIns="45700">
            <a:normAutofit/>
          </a:bodyPr>
          <a:lstStyle/>
          <a:p>
            <a:pPr indent="-355600" lvl="0" marL="457200" rtl="0" algn="l">
              <a:spcBef>
                <a:spcPts val="0"/>
              </a:spcBef>
              <a:spcAft>
                <a:spcPts val="0"/>
              </a:spcAft>
              <a:buSzPts val="2000"/>
              <a:buFont typeface="Comfortaa"/>
              <a:buChar char="•"/>
            </a:pPr>
            <a:r>
              <a:rPr lang="en-US" sz="2000">
                <a:latin typeface="Comfortaa"/>
                <a:ea typeface="Comfortaa"/>
                <a:cs typeface="Comfortaa"/>
                <a:sym typeface="Comfortaa"/>
              </a:rPr>
              <a:t>Clapping up to 10 - </a:t>
            </a:r>
            <a:r>
              <a:rPr lang="en-US" sz="2000">
                <a:solidFill>
                  <a:srgbClr val="1C4587"/>
                </a:solidFill>
                <a:latin typeface="Comfortaa"/>
                <a:ea typeface="Comfortaa"/>
                <a:cs typeface="Comfortaa"/>
                <a:sym typeface="Comfortaa"/>
              </a:rPr>
              <a:t>Aplaudiendo hasta 10</a:t>
            </a:r>
            <a:endParaRPr sz="2000">
              <a:solidFill>
                <a:srgbClr val="1C4587"/>
              </a:solidFill>
              <a:latin typeface="Comfortaa"/>
              <a:ea typeface="Comfortaa"/>
              <a:cs typeface="Comfortaa"/>
              <a:sym typeface="Comfortaa"/>
            </a:endParaRPr>
          </a:p>
          <a:p>
            <a:pPr indent="0" lvl="0" marL="457200" rtl="0" algn="l">
              <a:lnSpc>
                <a:spcPct val="90000"/>
              </a:lnSpc>
              <a:spcBef>
                <a:spcPts val="0"/>
              </a:spcBef>
              <a:spcAft>
                <a:spcPts val="0"/>
              </a:spcAft>
              <a:buNone/>
            </a:pPr>
            <a:r>
              <a:rPr lang="en-US" sz="2000">
                <a:latin typeface="Comfortaa"/>
                <a:ea typeface="Comfortaa"/>
                <a:cs typeface="Comfortaa"/>
                <a:sym typeface="Comfortaa"/>
              </a:rPr>
              <a:t> </a:t>
            </a:r>
            <a:endParaRPr sz="2000">
              <a:latin typeface="Comfortaa"/>
              <a:ea typeface="Comfortaa"/>
              <a:cs typeface="Comfortaa"/>
              <a:sym typeface="Comfortaa"/>
            </a:endParaRPr>
          </a:p>
          <a:p>
            <a:pPr indent="-234950" lvl="0" marL="285750" rtl="0" algn="l">
              <a:lnSpc>
                <a:spcPct val="90000"/>
              </a:lnSpc>
              <a:spcBef>
                <a:spcPts val="0"/>
              </a:spcBef>
              <a:spcAft>
                <a:spcPts val="0"/>
              </a:spcAft>
              <a:buClr>
                <a:schemeClr val="dk1"/>
              </a:buClr>
              <a:buSzPts val="2000"/>
              <a:buFont typeface="Comfortaa"/>
              <a:buChar char="•"/>
            </a:pPr>
            <a:r>
              <a:rPr lang="en-US" sz="2000">
                <a:latin typeface="Comfortaa"/>
                <a:ea typeface="Comfortaa"/>
                <a:cs typeface="Comfortaa"/>
                <a:sym typeface="Comfortaa"/>
              </a:rPr>
              <a:t>  Quantities up to 5 - </a:t>
            </a:r>
            <a:r>
              <a:rPr lang="en-US" sz="2000">
                <a:solidFill>
                  <a:srgbClr val="1C4587"/>
                </a:solidFill>
                <a:latin typeface="Comfortaa"/>
                <a:ea typeface="Comfortaa"/>
                <a:cs typeface="Comfortaa"/>
                <a:sym typeface="Comfortaa"/>
              </a:rPr>
              <a:t>Cantidades hasta 5</a:t>
            </a:r>
            <a:endParaRPr sz="2000">
              <a:solidFill>
                <a:srgbClr val="1C4587"/>
              </a:solidFill>
              <a:latin typeface="Comfortaa"/>
              <a:ea typeface="Comfortaa"/>
              <a:cs typeface="Comfortaa"/>
              <a:sym typeface="Comfortaa"/>
            </a:endParaRPr>
          </a:p>
          <a:p>
            <a:pPr indent="0" lvl="0" marL="457200" rtl="0" algn="l">
              <a:lnSpc>
                <a:spcPct val="90000"/>
              </a:lnSpc>
              <a:spcBef>
                <a:spcPts val="0"/>
              </a:spcBef>
              <a:spcAft>
                <a:spcPts val="0"/>
              </a:spcAft>
              <a:buNone/>
            </a:pPr>
            <a:r>
              <a:t/>
            </a:r>
            <a:endParaRPr sz="2000">
              <a:latin typeface="Comfortaa"/>
              <a:ea typeface="Comfortaa"/>
              <a:cs typeface="Comfortaa"/>
              <a:sym typeface="Comfortaa"/>
            </a:endParaRPr>
          </a:p>
          <a:p>
            <a:pPr indent="-355600" lvl="0" marL="457200" rtl="0" algn="l">
              <a:spcBef>
                <a:spcPts val="0"/>
              </a:spcBef>
              <a:spcAft>
                <a:spcPts val="0"/>
              </a:spcAft>
              <a:buSzPts val="2000"/>
              <a:buFont typeface="Comfortaa"/>
              <a:buChar char="•"/>
            </a:pPr>
            <a:r>
              <a:rPr lang="en-US" sz="2000">
                <a:latin typeface="Comfortaa"/>
                <a:ea typeface="Comfortaa"/>
                <a:cs typeface="Comfortaa"/>
                <a:sym typeface="Comfortaa"/>
              </a:rPr>
              <a:t>Identify numbers 1-10 - </a:t>
            </a:r>
            <a:r>
              <a:rPr lang="en-US" sz="2000">
                <a:solidFill>
                  <a:srgbClr val="1C4587"/>
                </a:solidFill>
                <a:latin typeface="Comfortaa"/>
                <a:ea typeface="Comfortaa"/>
                <a:cs typeface="Comfortaa"/>
                <a:sym typeface="Comfortaa"/>
              </a:rPr>
              <a:t>Identificar numeros 1-10</a:t>
            </a:r>
            <a:endParaRPr sz="2000">
              <a:solidFill>
                <a:srgbClr val="1C4587"/>
              </a:solidFill>
              <a:latin typeface="Comfortaa"/>
              <a:ea typeface="Comfortaa"/>
              <a:cs typeface="Comfortaa"/>
              <a:sym typeface="Comfortaa"/>
            </a:endParaRPr>
          </a:p>
          <a:p>
            <a:pPr indent="0" lvl="0" marL="0" rtl="0" algn="l">
              <a:lnSpc>
                <a:spcPct val="90000"/>
              </a:lnSpc>
              <a:spcBef>
                <a:spcPts val="0"/>
              </a:spcBef>
              <a:spcAft>
                <a:spcPts val="0"/>
              </a:spcAft>
              <a:buNone/>
            </a:pPr>
            <a:r>
              <a:t/>
            </a:r>
            <a:endParaRPr sz="2000">
              <a:latin typeface="Comfortaa"/>
              <a:ea typeface="Comfortaa"/>
              <a:cs typeface="Comfortaa"/>
              <a:sym typeface="Comfortaa"/>
            </a:endParaRPr>
          </a:p>
          <a:p>
            <a:pPr indent="-234950" lvl="0" marL="285750" rtl="0" algn="l">
              <a:lnSpc>
                <a:spcPct val="90000"/>
              </a:lnSpc>
              <a:spcBef>
                <a:spcPts val="0"/>
              </a:spcBef>
              <a:spcAft>
                <a:spcPts val="0"/>
              </a:spcAft>
              <a:buSzPts val="2000"/>
              <a:buFont typeface="Comfortaa"/>
              <a:buChar char="•"/>
            </a:pPr>
            <a:r>
              <a:rPr lang="en-US" sz="2000">
                <a:latin typeface="Comfortaa"/>
                <a:ea typeface="Comfortaa"/>
                <a:cs typeface="Comfortaa"/>
                <a:sym typeface="Comfortaa"/>
              </a:rPr>
              <a:t>  Counting one to one </a:t>
            </a:r>
            <a:r>
              <a:rPr lang="en-US" sz="2000">
                <a:latin typeface="Comfortaa"/>
                <a:ea typeface="Comfortaa"/>
                <a:cs typeface="Comfortaa"/>
                <a:sym typeface="Comfortaa"/>
              </a:rPr>
              <a:t>correspondence</a:t>
            </a:r>
            <a:r>
              <a:rPr lang="en-US" sz="2000">
                <a:latin typeface="Comfortaa"/>
                <a:ea typeface="Comfortaa"/>
                <a:cs typeface="Comfortaa"/>
                <a:sym typeface="Comfortaa"/>
              </a:rPr>
              <a:t> - </a:t>
            </a:r>
            <a:r>
              <a:rPr lang="en-US" sz="2000">
                <a:solidFill>
                  <a:srgbClr val="1C4587"/>
                </a:solidFill>
                <a:latin typeface="Comfortaa"/>
                <a:ea typeface="Comfortaa"/>
                <a:cs typeface="Comfortaa"/>
                <a:sym typeface="Comfortaa"/>
              </a:rPr>
              <a:t>Correspondencia uno a uno</a:t>
            </a:r>
            <a:endParaRPr sz="2000">
              <a:solidFill>
                <a:srgbClr val="1C4587"/>
              </a:solidFill>
              <a:latin typeface="Comfortaa"/>
              <a:ea typeface="Comfortaa"/>
              <a:cs typeface="Comfortaa"/>
              <a:sym typeface="Comfortaa"/>
            </a:endParaRPr>
          </a:p>
          <a:p>
            <a:pPr indent="0" lvl="0" marL="0" rtl="0" algn="l">
              <a:lnSpc>
                <a:spcPct val="90000"/>
              </a:lnSpc>
              <a:spcBef>
                <a:spcPts val="0"/>
              </a:spcBef>
              <a:spcAft>
                <a:spcPts val="0"/>
              </a:spcAft>
              <a:buNone/>
            </a:pPr>
            <a:r>
              <a:t/>
            </a:r>
            <a:endParaRPr sz="2800">
              <a:latin typeface="Comfortaa"/>
              <a:ea typeface="Comfortaa"/>
              <a:cs typeface="Comfortaa"/>
              <a:sym typeface="Comfortaa"/>
            </a:endParaRPr>
          </a:p>
        </p:txBody>
      </p:sp>
      <p:pic>
        <p:nvPicPr>
          <p:cNvPr id="259" name="Google Shape;259;p7"/>
          <p:cNvPicPr preferRelativeResize="0"/>
          <p:nvPr/>
        </p:nvPicPr>
        <p:blipFill>
          <a:blip r:embed="rId3">
            <a:alphaModFix/>
          </a:blip>
          <a:stretch>
            <a:fillRect/>
          </a:stretch>
        </p:blipFill>
        <p:spPr>
          <a:xfrm>
            <a:off x="3227736" y="4123228"/>
            <a:ext cx="2668800" cy="2570759"/>
          </a:xfrm>
          <a:prstGeom prst="rect">
            <a:avLst/>
          </a:prstGeom>
          <a:noFill/>
          <a:ln>
            <a:noFill/>
          </a:ln>
        </p:spPr>
      </p:pic>
      <p:pic>
        <p:nvPicPr>
          <p:cNvPr id="260" name="Google Shape;260;p7"/>
          <p:cNvPicPr preferRelativeResize="0"/>
          <p:nvPr/>
        </p:nvPicPr>
        <p:blipFill>
          <a:blip r:embed="rId4">
            <a:alphaModFix/>
          </a:blip>
          <a:stretch>
            <a:fillRect/>
          </a:stretch>
        </p:blipFill>
        <p:spPr>
          <a:xfrm>
            <a:off x="9274025" y="4074213"/>
            <a:ext cx="2668800" cy="2668800"/>
          </a:xfrm>
          <a:prstGeom prst="rect">
            <a:avLst/>
          </a:prstGeom>
          <a:noFill/>
          <a:ln>
            <a:noFill/>
          </a:ln>
        </p:spPr>
      </p:pic>
      <p:pic>
        <p:nvPicPr>
          <p:cNvPr id="261" name="Google Shape;261;p7"/>
          <p:cNvPicPr preferRelativeResize="0"/>
          <p:nvPr/>
        </p:nvPicPr>
        <p:blipFill>
          <a:blip r:embed="rId5">
            <a:alphaModFix/>
          </a:blip>
          <a:stretch>
            <a:fillRect/>
          </a:stretch>
        </p:blipFill>
        <p:spPr>
          <a:xfrm>
            <a:off x="6470901" y="4074225"/>
            <a:ext cx="2001598" cy="2668775"/>
          </a:xfrm>
          <a:prstGeom prst="rect">
            <a:avLst/>
          </a:prstGeom>
          <a:noFill/>
          <a:ln>
            <a:noFill/>
          </a:ln>
        </p:spPr>
      </p:pic>
      <p:pic>
        <p:nvPicPr>
          <p:cNvPr id="262" name="Google Shape;262;p7"/>
          <p:cNvPicPr preferRelativeResize="0"/>
          <p:nvPr/>
        </p:nvPicPr>
        <p:blipFill>
          <a:blip r:embed="rId6">
            <a:alphaModFix/>
          </a:blip>
          <a:stretch>
            <a:fillRect/>
          </a:stretch>
        </p:blipFill>
        <p:spPr>
          <a:xfrm>
            <a:off x="357862" y="4074213"/>
            <a:ext cx="2295486" cy="2668800"/>
          </a:xfrm>
          <a:prstGeom prst="rect">
            <a:avLst/>
          </a:prstGeom>
          <a:noFill/>
          <a:ln>
            <a:noFill/>
          </a:ln>
        </p:spPr>
      </p:pic>
      <p:sp>
        <p:nvSpPr>
          <p:cNvPr id="263" name="Google Shape;263;p7">
            <a:hlinkClick r:id="rId7"/>
          </p:cNvPr>
          <p:cNvSpPr/>
          <p:nvPr/>
        </p:nvSpPr>
        <p:spPr>
          <a:xfrm>
            <a:off x="74425" y="493250"/>
            <a:ext cx="1684200" cy="954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Counting Example 1</a:t>
            </a:r>
            <a:endParaRPr/>
          </a:p>
        </p:txBody>
      </p:sp>
      <p:sp>
        <p:nvSpPr>
          <p:cNvPr id="264" name="Google Shape;264;p7">
            <a:hlinkClick r:id="rId8"/>
          </p:cNvPr>
          <p:cNvSpPr/>
          <p:nvPr/>
        </p:nvSpPr>
        <p:spPr>
          <a:xfrm>
            <a:off x="10042825" y="467126"/>
            <a:ext cx="1578000" cy="954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Counting Example 2</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8"/>
          <p:cNvSpPr txBox="1"/>
          <p:nvPr>
            <p:ph type="title"/>
          </p:nvPr>
        </p:nvSpPr>
        <p:spPr>
          <a:xfrm>
            <a:off x="838200" y="365125"/>
            <a:ext cx="9829800" cy="1463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86630"/>
              <a:buFont typeface="Times New Roman"/>
              <a:buNone/>
            </a:pPr>
            <a:r>
              <a:rPr lang="en-US" sz="4155">
                <a:latin typeface="Comfortaa"/>
                <a:ea typeface="Comfortaa"/>
                <a:cs typeface="Comfortaa"/>
                <a:sym typeface="Comfortaa"/>
              </a:rPr>
              <a:t>Shape Identification</a:t>
            </a:r>
            <a:endParaRPr sz="4155">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41422"/>
              <a:buFont typeface="Arial"/>
              <a:buNone/>
            </a:pPr>
            <a:r>
              <a:rPr lang="en-US" sz="2655">
                <a:solidFill>
                  <a:srgbClr val="1C4587"/>
                </a:solidFill>
                <a:latin typeface="Comfortaa"/>
                <a:ea typeface="Comfortaa"/>
                <a:cs typeface="Comfortaa"/>
                <a:sym typeface="Comfortaa"/>
              </a:rPr>
              <a:t>Identificación de formas</a:t>
            </a:r>
            <a:endParaRPr sz="2655">
              <a:solidFill>
                <a:srgbClr val="1C4587"/>
              </a:solidFill>
              <a:latin typeface="Comfortaa"/>
              <a:ea typeface="Comfortaa"/>
              <a:cs typeface="Comfortaa"/>
              <a:sym typeface="Comfortaa"/>
            </a:endParaRPr>
          </a:p>
          <a:p>
            <a:pPr indent="0" lvl="0" marL="0" rtl="0" algn="l">
              <a:lnSpc>
                <a:spcPct val="90000"/>
              </a:lnSpc>
              <a:spcBef>
                <a:spcPts val="0"/>
              </a:spcBef>
              <a:spcAft>
                <a:spcPts val="0"/>
              </a:spcAft>
              <a:buClr>
                <a:schemeClr val="dk1"/>
              </a:buClr>
              <a:buSzPct val="100000"/>
              <a:buFont typeface="Times New Roman"/>
              <a:buNone/>
            </a:pPr>
            <a:r>
              <a:t/>
            </a:r>
            <a:endParaRPr sz="3600"/>
          </a:p>
        </p:txBody>
      </p:sp>
      <p:sp>
        <p:nvSpPr>
          <p:cNvPr id="270" name="Google Shape;270;p8"/>
          <p:cNvSpPr txBox="1"/>
          <p:nvPr>
            <p:ph idx="2" type="body"/>
          </p:nvPr>
        </p:nvSpPr>
        <p:spPr>
          <a:xfrm>
            <a:off x="1524000" y="1828825"/>
            <a:ext cx="8716500" cy="2791800"/>
          </a:xfrm>
          <a:prstGeom prst="rect">
            <a:avLst/>
          </a:prstGeom>
          <a:noFill/>
          <a:ln>
            <a:noFill/>
          </a:ln>
        </p:spPr>
        <p:txBody>
          <a:bodyPr anchorCtr="0" anchor="t" bIns="45700" lIns="91425" spcFirstLastPara="1" rIns="91425" wrap="square" tIns="45700">
            <a:normAutofit fontScale="85000" lnSpcReduction="20000"/>
          </a:bodyPr>
          <a:lstStyle/>
          <a:p>
            <a:pPr indent="0" lvl="0" marL="457200" rtl="0" algn="l">
              <a:lnSpc>
                <a:spcPct val="90000"/>
              </a:lnSpc>
              <a:spcBef>
                <a:spcPts val="0"/>
              </a:spcBef>
              <a:spcAft>
                <a:spcPts val="0"/>
              </a:spcAft>
              <a:buNone/>
            </a:pPr>
            <a:r>
              <a:t/>
            </a:r>
            <a:endParaRPr sz="2400"/>
          </a:p>
          <a:p>
            <a:pPr indent="-358140" lvl="0" marL="457200" rtl="0" algn="l">
              <a:lnSpc>
                <a:spcPct val="90000"/>
              </a:lnSpc>
              <a:spcBef>
                <a:spcPts val="0"/>
              </a:spcBef>
              <a:spcAft>
                <a:spcPts val="0"/>
              </a:spcAft>
              <a:buSzPct val="100000"/>
              <a:buChar char="●"/>
            </a:pPr>
            <a:r>
              <a:rPr lang="en-US" sz="2400">
                <a:latin typeface="Comfortaa"/>
                <a:ea typeface="Comfortaa"/>
                <a:cs typeface="Comfortaa"/>
                <a:sym typeface="Comfortaa"/>
              </a:rPr>
              <a:t>Matching - </a:t>
            </a:r>
            <a:r>
              <a:rPr lang="en-US" sz="2400">
                <a:solidFill>
                  <a:srgbClr val="1C4587"/>
                </a:solidFill>
                <a:latin typeface="Comfortaa"/>
                <a:ea typeface="Comfortaa"/>
                <a:cs typeface="Comfortaa"/>
                <a:sym typeface="Comfortaa"/>
              </a:rPr>
              <a:t>Combinar/clasificación de formas/figuras </a:t>
            </a:r>
            <a:endParaRPr sz="2400">
              <a:latin typeface="Comfortaa"/>
              <a:ea typeface="Comfortaa"/>
              <a:cs typeface="Comfortaa"/>
              <a:sym typeface="Comfortaa"/>
            </a:endParaRPr>
          </a:p>
          <a:p>
            <a:pPr indent="0" lvl="0" marL="0" rtl="0" algn="l">
              <a:lnSpc>
                <a:spcPct val="90000"/>
              </a:lnSpc>
              <a:spcBef>
                <a:spcPts val="0"/>
              </a:spcBef>
              <a:spcAft>
                <a:spcPts val="0"/>
              </a:spcAft>
              <a:buNone/>
            </a:pPr>
            <a:r>
              <a:t/>
            </a:r>
            <a:endParaRPr sz="2400">
              <a:latin typeface="Comfortaa"/>
              <a:ea typeface="Comfortaa"/>
              <a:cs typeface="Comfortaa"/>
              <a:sym typeface="Comfortaa"/>
            </a:endParaRPr>
          </a:p>
          <a:p>
            <a:pPr indent="-358140" lvl="0" marL="457200" rtl="0" algn="l">
              <a:lnSpc>
                <a:spcPct val="90000"/>
              </a:lnSpc>
              <a:spcBef>
                <a:spcPts val="0"/>
              </a:spcBef>
              <a:spcAft>
                <a:spcPts val="0"/>
              </a:spcAft>
              <a:buSzPct val="100000"/>
              <a:buFont typeface="Comfortaa"/>
              <a:buChar char="●"/>
            </a:pPr>
            <a:r>
              <a:rPr lang="en-US" sz="2400">
                <a:latin typeface="Comfortaa"/>
                <a:ea typeface="Comfortaa"/>
                <a:cs typeface="Comfortaa"/>
                <a:sym typeface="Comfortaa"/>
              </a:rPr>
              <a:t>Point - </a:t>
            </a:r>
            <a:r>
              <a:rPr lang="en-US" sz="2400">
                <a:solidFill>
                  <a:srgbClr val="1C4587"/>
                </a:solidFill>
                <a:latin typeface="Comfortaa"/>
                <a:ea typeface="Comfortaa"/>
                <a:cs typeface="Comfortaa"/>
                <a:sym typeface="Comfortaa"/>
              </a:rPr>
              <a:t>Apuntar</a:t>
            </a:r>
            <a:endParaRPr sz="2400">
              <a:solidFill>
                <a:srgbClr val="1C4587"/>
              </a:solidFill>
              <a:latin typeface="Comfortaa"/>
              <a:ea typeface="Comfortaa"/>
              <a:cs typeface="Comfortaa"/>
              <a:sym typeface="Comfortaa"/>
            </a:endParaRPr>
          </a:p>
          <a:p>
            <a:pPr indent="0" lvl="0" marL="0" rtl="0" algn="l">
              <a:lnSpc>
                <a:spcPct val="90000"/>
              </a:lnSpc>
              <a:spcBef>
                <a:spcPts val="0"/>
              </a:spcBef>
              <a:spcAft>
                <a:spcPts val="0"/>
              </a:spcAft>
              <a:buNone/>
            </a:pPr>
            <a:r>
              <a:t/>
            </a:r>
            <a:endParaRPr sz="2400">
              <a:latin typeface="Comfortaa"/>
              <a:ea typeface="Comfortaa"/>
              <a:cs typeface="Comfortaa"/>
              <a:sym typeface="Comfortaa"/>
            </a:endParaRPr>
          </a:p>
          <a:p>
            <a:pPr indent="-358140" lvl="0" marL="457200" rtl="0" algn="l">
              <a:lnSpc>
                <a:spcPct val="90000"/>
              </a:lnSpc>
              <a:spcBef>
                <a:spcPts val="0"/>
              </a:spcBef>
              <a:spcAft>
                <a:spcPts val="0"/>
              </a:spcAft>
              <a:buSzPct val="100000"/>
              <a:buChar char="●"/>
            </a:pPr>
            <a:r>
              <a:rPr lang="en-US" sz="2400">
                <a:latin typeface="Comfortaa"/>
                <a:ea typeface="Comfortaa"/>
                <a:cs typeface="Comfortaa"/>
                <a:sym typeface="Comfortaa"/>
              </a:rPr>
              <a:t>Label - </a:t>
            </a:r>
            <a:r>
              <a:rPr lang="en-US" sz="2100">
                <a:solidFill>
                  <a:srgbClr val="1C4587"/>
                </a:solidFill>
                <a:latin typeface="Comfortaa"/>
                <a:ea typeface="Comfortaa"/>
                <a:cs typeface="Comfortaa"/>
                <a:sym typeface="Comfortaa"/>
              </a:rPr>
              <a:t>Etiquetar una forma/figura</a:t>
            </a:r>
            <a:endParaRPr sz="2400">
              <a:latin typeface="Comfortaa"/>
              <a:ea typeface="Comfortaa"/>
              <a:cs typeface="Comfortaa"/>
              <a:sym typeface="Comfortaa"/>
            </a:endParaRPr>
          </a:p>
          <a:p>
            <a:pPr indent="0" lvl="0" marL="0" rtl="0" algn="l">
              <a:lnSpc>
                <a:spcPct val="90000"/>
              </a:lnSpc>
              <a:spcBef>
                <a:spcPts val="0"/>
              </a:spcBef>
              <a:spcAft>
                <a:spcPts val="0"/>
              </a:spcAft>
              <a:buNone/>
            </a:pPr>
            <a:r>
              <a:t/>
            </a:r>
            <a:endParaRPr sz="2400">
              <a:latin typeface="Comfortaa"/>
              <a:ea typeface="Comfortaa"/>
              <a:cs typeface="Comfortaa"/>
              <a:sym typeface="Comfortaa"/>
            </a:endParaRPr>
          </a:p>
          <a:p>
            <a:pPr indent="-358140" lvl="0" marL="457200" rtl="0" algn="l">
              <a:lnSpc>
                <a:spcPct val="90000"/>
              </a:lnSpc>
              <a:spcBef>
                <a:spcPts val="0"/>
              </a:spcBef>
              <a:spcAft>
                <a:spcPts val="0"/>
              </a:spcAft>
              <a:buSzPct val="100000"/>
              <a:buFont typeface="Comfortaa"/>
              <a:buChar char="●"/>
            </a:pPr>
            <a:r>
              <a:rPr lang="en-US" sz="2400">
                <a:latin typeface="Comfortaa"/>
                <a:ea typeface="Comfortaa"/>
                <a:cs typeface="Comfortaa"/>
                <a:sym typeface="Comfortaa"/>
              </a:rPr>
              <a:t>Identify - </a:t>
            </a:r>
            <a:r>
              <a:rPr lang="en-US" sz="2400">
                <a:solidFill>
                  <a:srgbClr val="1C4587"/>
                </a:solidFill>
                <a:latin typeface="Comfortaa"/>
                <a:ea typeface="Comfortaa"/>
                <a:cs typeface="Comfortaa"/>
                <a:sym typeface="Comfortaa"/>
              </a:rPr>
              <a:t>Identificar</a:t>
            </a:r>
            <a:endParaRPr sz="2400">
              <a:solidFill>
                <a:srgbClr val="1C4587"/>
              </a:solidFill>
              <a:latin typeface="Comfortaa"/>
              <a:ea typeface="Comfortaa"/>
              <a:cs typeface="Comfortaa"/>
              <a:sym typeface="Comfortaa"/>
            </a:endParaRPr>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t/>
            </a:r>
            <a:endParaRPr sz="2400"/>
          </a:p>
        </p:txBody>
      </p:sp>
      <p:pic>
        <p:nvPicPr>
          <p:cNvPr id="271" name="Google Shape;271;p8"/>
          <p:cNvPicPr preferRelativeResize="0"/>
          <p:nvPr/>
        </p:nvPicPr>
        <p:blipFill rotWithShape="1">
          <a:blip r:embed="rId3">
            <a:alphaModFix/>
          </a:blip>
          <a:srcRect b="15640" l="0" r="0" t="0"/>
          <a:stretch/>
        </p:blipFill>
        <p:spPr>
          <a:xfrm>
            <a:off x="3521975" y="4988300"/>
            <a:ext cx="3253428" cy="1835200"/>
          </a:xfrm>
          <a:prstGeom prst="rect">
            <a:avLst/>
          </a:prstGeom>
          <a:noFill/>
          <a:ln>
            <a:noFill/>
          </a:ln>
        </p:spPr>
      </p:pic>
      <p:pic>
        <p:nvPicPr>
          <p:cNvPr id="272" name="Google Shape;272;p8"/>
          <p:cNvPicPr preferRelativeResize="0"/>
          <p:nvPr/>
        </p:nvPicPr>
        <p:blipFill>
          <a:blip r:embed="rId4">
            <a:alphaModFix/>
          </a:blip>
          <a:stretch>
            <a:fillRect/>
          </a:stretch>
        </p:blipFill>
        <p:spPr>
          <a:xfrm>
            <a:off x="9033773" y="4971050"/>
            <a:ext cx="3005827" cy="1869700"/>
          </a:xfrm>
          <a:prstGeom prst="rect">
            <a:avLst/>
          </a:prstGeom>
          <a:noFill/>
          <a:ln>
            <a:noFill/>
          </a:ln>
        </p:spPr>
      </p:pic>
      <p:pic>
        <p:nvPicPr>
          <p:cNvPr id="273" name="Google Shape;273;p8"/>
          <p:cNvPicPr preferRelativeResize="0"/>
          <p:nvPr/>
        </p:nvPicPr>
        <p:blipFill>
          <a:blip r:embed="rId5">
            <a:alphaModFix/>
          </a:blip>
          <a:stretch>
            <a:fillRect/>
          </a:stretch>
        </p:blipFill>
        <p:spPr>
          <a:xfrm>
            <a:off x="7006382" y="4988301"/>
            <a:ext cx="1796418" cy="1835199"/>
          </a:xfrm>
          <a:prstGeom prst="rect">
            <a:avLst/>
          </a:prstGeom>
          <a:noFill/>
          <a:ln>
            <a:noFill/>
          </a:ln>
        </p:spPr>
      </p:pic>
      <p:pic>
        <p:nvPicPr>
          <p:cNvPr id="274" name="Google Shape;274;p8"/>
          <p:cNvPicPr preferRelativeResize="0"/>
          <p:nvPr/>
        </p:nvPicPr>
        <p:blipFill>
          <a:blip r:embed="rId6">
            <a:alphaModFix/>
          </a:blip>
          <a:stretch>
            <a:fillRect/>
          </a:stretch>
        </p:blipFill>
        <p:spPr>
          <a:xfrm>
            <a:off x="190500" y="4988300"/>
            <a:ext cx="3238800" cy="1761575"/>
          </a:xfrm>
          <a:prstGeom prst="rect">
            <a:avLst/>
          </a:prstGeom>
          <a:noFill/>
          <a:ln>
            <a:noFill/>
          </a:ln>
        </p:spPr>
      </p:pic>
      <p:sp>
        <p:nvSpPr>
          <p:cNvPr id="275" name="Google Shape;275;p8">
            <a:hlinkClick r:id="rId7"/>
          </p:cNvPr>
          <p:cNvSpPr/>
          <p:nvPr/>
        </p:nvSpPr>
        <p:spPr>
          <a:xfrm>
            <a:off x="9891075" y="2435425"/>
            <a:ext cx="1471800" cy="6828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Matching Example   2</a:t>
            </a:r>
            <a:endParaRPr/>
          </a:p>
        </p:txBody>
      </p:sp>
      <p:sp>
        <p:nvSpPr>
          <p:cNvPr id="276" name="Google Shape;276;p8">
            <a:hlinkClick r:id="rId8"/>
          </p:cNvPr>
          <p:cNvSpPr/>
          <p:nvPr/>
        </p:nvSpPr>
        <p:spPr>
          <a:xfrm>
            <a:off x="9913875" y="1350950"/>
            <a:ext cx="1426200" cy="743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Matching Example  1</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9"/>
          <p:cNvSpPr txBox="1"/>
          <p:nvPr>
            <p:ph type="title"/>
          </p:nvPr>
        </p:nvSpPr>
        <p:spPr>
          <a:xfrm>
            <a:off x="885700" y="764900"/>
            <a:ext cx="8115300" cy="12855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Times New Roman"/>
              <a:buNone/>
            </a:pPr>
            <a:r>
              <a:rPr lang="en-US" sz="3200">
                <a:solidFill>
                  <a:srgbClr val="000000"/>
                </a:solidFill>
                <a:latin typeface="Comfortaa"/>
                <a:ea typeface="Comfortaa"/>
                <a:cs typeface="Comfortaa"/>
                <a:sym typeface="Comfortaa"/>
              </a:rPr>
              <a:t>Identifying</a:t>
            </a:r>
            <a:r>
              <a:rPr lang="en-US" sz="3200">
                <a:solidFill>
                  <a:srgbClr val="000000"/>
                </a:solidFill>
                <a:latin typeface="Comfortaa"/>
                <a:ea typeface="Comfortaa"/>
                <a:cs typeface="Comfortaa"/>
                <a:sym typeface="Comfortaa"/>
              </a:rPr>
              <a:t>  Letters Aa - Zz</a:t>
            </a:r>
            <a:endParaRPr sz="3200">
              <a:solidFill>
                <a:srgbClr val="000000"/>
              </a:solidFill>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52380"/>
              <a:buFont typeface="Arial"/>
              <a:buNone/>
            </a:pPr>
            <a:r>
              <a:rPr lang="en-US" sz="2100">
                <a:solidFill>
                  <a:srgbClr val="1C4587"/>
                </a:solidFill>
                <a:latin typeface="Comfortaa"/>
                <a:ea typeface="Comfortaa"/>
                <a:cs typeface="Comfortaa"/>
                <a:sym typeface="Comfortaa"/>
              </a:rPr>
              <a:t>Identificando Letras Aa - Zz</a:t>
            </a:r>
            <a:endParaRPr sz="2100">
              <a:solidFill>
                <a:srgbClr val="1C4587"/>
              </a:solidFill>
              <a:latin typeface="Comfortaa"/>
              <a:ea typeface="Comfortaa"/>
              <a:cs typeface="Comfortaa"/>
              <a:sym typeface="Comfortaa"/>
            </a:endParaRPr>
          </a:p>
          <a:p>
            <a:pPr indent="0" lvl="0" marL="0" rtl="0" algn="l">
              <a:lnSpc>
                <a:spcPct val="90000"/>
              </a:lnSpc>
              <a:spcBef>
                <a:spcPts val="0"/>
              </a:spcBef>
              <a:spcAft>
                <a:spcPts val="0"/>
              </a:spcAft>
              <a:buClr>
                <a:schemeClr val="accent1"/>
              </a:buClr>
              <a:buSzPct val="100000"/>
              <a:buFont typeface="Times New Roman"/>
              <a:buNone/>
            </a:pPr>
            <a:r>
              <a:t/>
            </a:r>
            <a:endParaRPr sz="3200"/>
          </a:p>
        </p:txBody>
      </p:sp>
      <p:pic>
        <p:nvPicPr>
          <p:cNvPr descr="Image result for lower case letters clipart" id="282" name="Google Shape;282;p9"/>
          <p:cNvPicPr preferRelativeResize="0"/>
          <p:nvPr>
            <p:ph idx="3" type="pic"/>
          </p:nvPr>
        </p:nvPicPr>
        <p:blipFill rotWithShape="1">
          <a:blip r:embed="rId3">
            <a:alphaModFix/>
          </a:blip>
          <a:srcRect b="0" l="1502" r="1500" t="0"/>
          <a:stretch/>
        </p:blipFill>
        <p:spPr>
          <a:xfrm>
            <a:off x="9521297" y="2504896"/>
            <a:ext cx="2031600" cy="2094000"/>
          </a:xfrm>
          <a:prstGeom prst="rect">
            <a:avLst/>
          </a:prstGeom>
          <a:noFill/>
          <a:ln>
            <a:noFill/>
          </a:ln>
        </p:spPr>
      </p:pic>
      <p:pic>
        <p:nvPicPr>
          <p:cNvPr descr="Image result for alphabet clipart" id="283" name="Google Shape;283;p9"/>
          <p:cNvPicPr preferRelativeResize="0"/>
          <p:nvPr>
            <p:ph idx="2" type="pic"/>
          </p:nvPr>
        </p:nvPicPr>
        <p:blipFill rotWithShape="1">
          <a:blip r:embed="rId4">
            <a:alphaModFix/>
          </a:blip>
          <a:srcRect b="0" l="1502" r="1500" t="0"/>
          <a:stretch/>
        </p:blipFill>
        <p:spPr>
          <a:xfrm>
            <a:off x="9693805" y="4947598"/>
            <a:ext cx="1686600" cy="1738200"/>
          </a:xfrm>
          <a:prstGeom prst="rect">
            <a:avLst/>
          </a:prstGeom>
          <a:noFill/>
          <a:ln>
            <a:noFill/>
          </a:ln>
        </p:spPr>
      </p:pic>
      <p:sp>
        <p:nvSpPr>
          <p:cNvPr id="284" name="Google Shape;284;p9"/>
          <p:cNvSpPr txBox="1"/>
          <p:nvPr/>
        </p:nvSpPr>
        <p:spPr>
          <a:xfrm>
            <a:off x="1028575" y="1272800"/>
            <a:ext cx="35178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500">
              <a:latin typeface="Comfortaa"/>
              <a:ea typeface="Comfortaa"/>
              <a:cs typeface="Comfortaa"/>
              <a:sym typeface="Comfortaa"/>
            </a:endParaRPr>
          </a:p>
          <a:p>
            <a:pPr indent="0" lvl="0" marL="0" rtl="0" algn="ctr">
              <a:spcBef>
                <a:spcPts val="0"/>
              </a:spcBef>
              <a:spcAft>
                <a:spcPts val="0"/>
              </a:spcAft>
              <a:buNone/>
            </a:pPr>
            <a:r>
              <a:rPr lang="en-US" sz="2500">
                <a:latin typeface="Comfortaa"/>
                <a:ea typeface="Comfortaa"/>
                <a:cs typeface="Comfortaa"/>
                <a:sym typeface="Comfortaa"/>
              </a:rPr>
              <a:t>Matching</a:t>
            </a:r>
            <a:endParaRPr sz="2500">
              <a:latin typeface="Comfortaa"/>
              <a:ea typeface="Comfortaa"/>
              <a:cs typeface="Comfortaa"/>
              <a:sym typeface="Comfortaa"/>
            </a:endParaRPr>
          </a:p>
          <a:p>
            <a:pPr indent="0" lvl="0" marL="0" rtl="0" algn="ctr">
              <a:spcBef>
                <a:spcPts val="0"/>
              </a:spcBef>
              <a:spcAft>
                <a:spcPts val="0"/>
              </a:spcAft>
              <a:buNone/>
            </a:pPr>
            <a:r>
              <a:t/>
            </a:r>
            <a:endParaRPr sz="2500">
              <a:latin typeface="Comfortaa"/>
              <a:ea typeface="Comfortaa"/>
              <a:cs typeface="Comfortaa"/>
              <a:sym typeface="Comfortaa"/>
            </a:endParaRPr>
          </a:p>
          <a:p>
            <a:pPr indent="0" lvl="0" marL="0" rtl="0" algn="ctr">
              <a:spcBef>
                <a:spcPts val="0"/>
              </a:spcBef>
              <a:spcAft>
                <a:spcPts val="0"/>
              </a:spcAft>
              <a:buNone/>
            </a:pPr>
            <a:r>
              <a:rPr lang="en-US" sz="2500">
                <a:latin typeface="Comfortaa"/>
                <a:ea typeface="Comfortaa"/>
                <a:cs typeface="Comfortaa"/>
                <a:sym typeface="Comfortaa"/>
              </a:rPr>
              <a:t>Point</a:t>
            </a:r>
            <a:endParaRPr sz="2500">
              <a:latin typeface="Comfortaa"/>
              <a:ea typeface="Comfortaa"/>
              <a:cs typeface="Comfortaa"/>
              <a:sym typeface="Comfortaa"/>
            </a:endParaRPr>
          </a:p>
          <a:p>
            <a:pPr indent="0" lvl="0" marL="0" rtl="0" algn="ctr">
              <a:spcBef>
                <a:spcPts val="0"/>
              </a:spcBef>
              <a:spcAft>
                <a:spcPts val="0"/>
              </a:spcAft>
              <a:buNone/>
            </a:pPr>
            <a:r>
              <a:t/>
            </a:r>
            <a:endParaRPr sz="2500">
              <a:latin typeface="Comfortaa"/>
              <a:ea typeface="Comfortaa"/>
              <a:cs typeface="Comfortaa"/>
              <a:sym typeface="Comfortaa"/>
            </a:endParaRPr>
          </a:p>
          <a:p>
            <a:pPr indent="0" lvl="0" marL="0" rtl="0" algn="ctr">
              <a:spcBef>
                <a:spcPts val="0"/>
              </a:spcBef>
              <a:spcAft>
                <a:spcPts val="0"/>
              </a:spcAft>
              <a:buNone/>
            </a:pPr>
            <a:r>
              <a:rPr lang="en-US" sz="2500">
                <a:latin typeface="Comfortaa"/>
                <a:ea typeface="Comfortaa"/>
                <a:cs typeface="Comfortaa"/>
                <a:sym typeface="Comfortaa"/>
              </a:rPr>
              <a:t>Label</a:t>
            </a:r>
            <a:endParaRPr sz="2500">
              <a:latin typeface="Comfortaa"/>
              <a:ea typeface="Comfortaa"/>
              <a:cs typeface="Comfortaa"/>
              <a:sym typeface="Comfortaa"/>
            </a:endParaRPr>
          </a:p>
          <a:p>
            <a:pPr indent="0" lvl="0" marL="0" rtl="0" algn="ctr">
              <a:spcBef>
                <a:spcPts val="0"/>
              </a:spcBef>
              <a:spcAft>
                <a:spcPts val="0"/>
              </a:spcAft>
              <a:buNone/>
            </a:pPr>
            <a:r>
              <a:t/>
            </a:r>
            <a:endParaRPr sz="2500">
              <a:latin typeface="Comfortaa"/>
              <a:ea typeface="Comfortaa"/>
              <a:cs typeface="Comfortaa"/>
              <a:sym typeface="Comfortaa"/>
            </a:endParaRPr>
          </a:p>
          <a:p>
            <a:pPr indent="0" lvl="0" marL="0" rtl="0" algn="ctr">
              <a:spcBef>
                <a:spcPts val="0"/>
              </a:spcBef>
              <a:spcAft>
                <a:spcPts val="0"/>
              </a:spcAft>
              <a:buNone/>
            </a:pPr>
            <a:r>
              <a:rPr lang="en-US" sz="2500">
                <a:latin typeface="Comfortaa"/>
                <a:ea typeface="Comfortaa"/>
                <a:cs typeface="Comfortaa"/>
                <a:sym typeface="Comfortaa"/>
              </a:rPr>
              <a:t>Identify</a:t>
            </a:r>
            <a:endParaRPr sz="2500">
              <a:latin typeface="Comfortaa"/>
              <a:ea typeface="Comfortaa"/>
              <a:cs typeface="Comfortaa"/>
              <a:sym typeface="Comfortaa"/>
            </a:endParaRPr>
          </a:p>
        </p:txBody>
      </p:sp>
      <p:sp>
        <p:nvSpPr>
          <p:cNvPr id="285" name="Google Shape;285;p9"/>
          <p:cNvSpPr txBox="1"/>
          <p:nvPr/>
        </p:nvSpPr>
        <p:spPr>
          <a:xfrm>
            <a:off x="5626075" y="1335800"/>
            <a:ext cx="3517800" cy="340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000">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ts val="1100"/>
              <a:buFont typeface="Arial"/>
              <a:buNone/>
            </a:pPr>
            <a:r>
              <a:rPr lang="en-US" sz="2500">
                <a:solidFill>
                  <a:srgbClr val="1C4587"/>
                </a:solidFill>
                <a:latin typeface="Comfortaa"/>
                <a:ea typeface="Comfortaa"/>
                <a:cs typeface="Comfortaa"/>
                <a:sym typeface="Comfortaa"/>
              </a:rPr>
              <a:t>Buscando pares</a:t>
            </a:r>
            <a:endParaRPr sz="2500">
              <a:solidFill>
                <a:srgbClr val="1C4587"/>
              </a:solidFill>
              <a:latin typeface="Comfortaa"/>
              <a:ea typeface="Comfortaa"/>
              <a:cs typeface="Comfortaa"/>
              <a:sym typeface="Comfortaa"/>
            </a:endParaRPr>
          </a:p>
          <a:p>
            <a:pPr indent="0" lvl="0" marL="0" rtl="0" algn="ctr">
              <a:spcBef>
                <a:spcPts val="0"/>
              </a:spcBef>
              <a:spcAft>
                <a:spcPts val="0"/>
              </a:spcAft>
              <a:buNone/>
            </a:pPr>
            <a:r>
              <a:t/>
            </a:r>
            <a:endParaRPr sz="2500">
              <a:solidFill>
                <a:srgbClr val="1C4587"/>
              </a:solidFill>
              <a:latin typeface="Comfortaa"/>
              <a:ea typeface="Comfortaa"/>
              <a:cs typeface="Comfortaa"/>
              <a:sym typeface="Comfortaa"/>
            </a:endParaRPr>
          </a:p>
          <a:p>
            <a:pPr indent="0" lvl="0" marL="0" marR="38100" rtl="0" algn="ctr">
              <a:lnSpc>
                <a:spcPct val="128571"/>
              </a:lnSpc>
              <a:spcBef>
                <a:spcPts val="0"/>
              </a:spcBef>
              <a:spcAft>
                <a:spcPts val="0"/>
              </a:spcAft>
              <a:buNone/>
            </a:pPr>
            <a:r>
              <a:rPr lang="en-US" sz="2500">
                <a:solidFill>
                  <a:srgbClr val="1C4587"/>
                </a:solidFill>
                <a:latin typeface="Comfortaa"/>
                <a:ea typeface="Comfortaa"/>
                <a:cs typeface="Comfortaa"/>
                <a:sym typeface="Comfortaa"/>
              </a:rPr>
              <a:t>Señalando</a:t>
            </a:r>
            <a:endParaRPr sz="2500">
              <a:solidFill>
                <a:srgbClr val="1C4587"/>
              </a:solidFill>
              <a:latin typeface="Comfortaa"/>
              <a:ea typeface="Comfortaa"/>
              <a:cs typeface="Comfortaa"/>
              <a:sym typeface="Comfortaa"/>
            </a:endParaRPr>
          </a:p>
          <a:p>
            <a:pPr indent="0" lvl="0" marL="0" rtl="0" algn="ctr">
              <a:spcBef>
                <a:spcPts val="0"/>
              </a:spcBef>
              <a:spcAft>
                <a:spcPts val="0"/>
              </a:spcAft>
              <a:buNone/>
            </a:pPr>
            <a:r>
              <a:t/>
            </a:r>
            <a:endParaRPr sz="2500">
              <a:solidFill>
                <a:srgbClr val="1C4587"/>
              </a:solidFill>
              <a:latin typeface="Comfortaa"/>
              <a:ea typeface="Comfortaa"/>
              <a:cs typeface="Comfortaa"/>
              <a:sym typeface="Comfortaa"/>
            </a:endParaRPr>
          </a:p>
          <a:p>
            <a:pPr indent="0" lvl="0" marL="0" rtl="0" algn="ctr">
              <a:spcBef>
                <a:spcPts val="0"/>
              </a:spcBef>
              <a:spcAft>
                <a:spcPts val="0"/>
              </a:spcAft>
              <a:buNone/>
            </a:pPr>
            <a:r>
              <a:rPr lang="en-US" sz="2500">
                <a:solidFill>
                  <a:srgbClr val="1C4587"/>
                </a:solidFill>
                <a:latin typeface="Comfortaa"/>
                <a:ea typeface="Comfortaa"/>
                <a:cs typeface="Comfortaa"/>
                <a:sym typeface="Comfortaa"/>
              </a:rPr>
              <a:t>Etiquetado</a:t>
            </a:r>
            <a:endParaRPr sz="2500">
              <a:solidFill>
                <a:srgbClr val="1C4587"/>
              </a:solidFill>
              <a:latin typeface="Comfortaa"/>
              <a:ea typeface="Comfortaa"/>
              <a:cs typeface="Comfortaa"/>
              <a:sym typeface="Comfortaa"/>
            </a:endParaRPr>
          </a:p>
          <a:p>
            <a:pPr indent="0" lvl="0" marL="0" rtl="0" algn="ctr">
              <a:spcBef>
                <a:spcPts val="0"/>
              </a:spcBef>
              <a:spcAft>
                <a:spcPts val="0"/>
              </a:spcAft>
              <a:buNone/>
            </a:pPr>
            <a:r>
              <a:t/>
            </a:r>
            <a:endParaRPr sz="2500">
              <a:solidFill>
                <a:srgbClr val="1C4587"/>
              </a:solidFill>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ts val="1100"/>
              <a:buFont typeface="Arial"/>
              <a:buNone/>
            </a:pPr>
            <a:r>
              <a:rPr lang="en-US" sz="2500">
                <a:solidFill>
                  <a:srgbClr val="1C4587"/>
                </a:solidFill>
                <a:latin typeface="Comfortaa"/>
                <a:ea typeface="Comfortaa"/>
                <a:cs typeface="Comfortaa"/>
                <a:sym typeface="Comfortaa"/>
              </a:rPr>
              <a:t>Identificando </a:t>
            </a:r>
            <a:endParaRPr sz="2500">
              <a:solidFill>
                <a:srgbClr val="1C4587"/>
              </a:solidFill>
              <a:latin typeface="Comfortaa"/>
              <a:ea typeface="Comfortaa"/>
              <a:cs typeface="Comfortaa"/>
              <a:sym typeface="Comfortaa"/>
            </a:endParaRPr>
          </a:p>
        </p:txBody>
      </p:sp>
      <p:pic>
        <p:nvPicPr>
          <p:cNvPr id="286" name="Google Shape;286;p9"/>
          <p:cNvPicPr preferRelativeResize="0"/>
          <p:nvPr/>
        </p:nvPicPr>
        <p:blipFill>
          <a:blip r:embed="rId5">
            <a:alphaModFix/>
          </a:blip>
          <a:stretch>
            <a:fillRect/>
          </a:stretch>
        </p:blipFill>
        <p:spPr>
          <a:xfrm>
            <a:off x="6766509" y="4842625"/>
            <a:ext cx="2493216" cy="1948150"/>
          </a:xfrm>
          <a:prstGeom prst="rect">
            <a:avLst/>
          </a:prstGeom>
          <a:noFill/>
          <a:ln>
            <a:noFill/>
          </a:ln>
        </p:spPr>
      </p:pic>
      <p:pic>
        <p:nvPicPr>
          <p:cNvPr id="287" name="Google Shape;287;p9"/>
          <p:cNvPicPr preferRelativeResize="0"/>
          <p:nvPr/>
        </p:nvPicPr>
        <p:blipFill rotWithShape="1">
          <a:blip r:embed="rId6">
            <a:alphaModFix/>
          </a:blip>
          <a:srcRect b="60519" l="0" r="0" t="0"/>
          <a:stretch/>
        </p:blipFill>
        <p:spPr>
          <a:xfrm>
            <a:off x="352400" y="4842625"/>
            <a:ext cx="2743326" cy="1948149"/>
          </a:xfrm>
          <a:prstGeom prst="rect">
            <a:avLst/>
          </a:prstGeom>
          <a:noFill/>
          <a:ln>
            <a:noFill/>
          </a:ln>
        </p:spPr>
      </p:pic>
      <p:pic>
        <p:nvPicPr>
          <p:cNvPr id="288" name="Google Shape;288;p9"/>
          <p:cNvPicPr preferRelativeResize="0"/>
          <p:nvPr/>
        </p:nvPicPr>
        <p:blipFill>
          <a:blip r:embed="rId7">
            <a:alphaModFix/>
          </a:blip>
          <a:stretch>
            <a:fillRect/>
          </a:stretch>
        </p:blipFill>
        <p:spPr>
          <a:xfrm>
            <a:off x="9436000" y="381925"/>
            <a:ext cx="2596275" cy="4216975"/>
          </a:xfrm>
          <a:prstGeom prst="rect">
            <a:avLst/>
          </a:prstGeom>
          <a:noFill/>
          <a:ln>
            <a:noFill/>
          </a:ln>
        </p:spPr>
      </p:pic>
      <p:pic>
        <p:nvPicPr>
          <p:cNvPr id="289" name="Google Shape;289;p9"/>
          <p:cNvPicPr preferRelativeResize="0"/>
          <p:nvPr/>
        </p:nvPicPr>
        <p:blipFill>
          <a:blip r:embed="rId8">
            <a:alphaModFix/>
          </a:blip>
          <a:stretch>
            <a:fillRect/>
          </a:stretch>
        </p:blipFill>
        <p:spPr>
          <a:xfrm>
            <a:off x="3692400" y="4842625"/>
            <a:ext cx="2743325" cy="1948159"/>
          </a:xfrm>
          <a:prstGeom prst="rect">
            <a:avLst/>
          </a:prstGeom>
          <a:noFill/>
          <a:ln>
            <a:noFill/>
          </a:ln>
        </p:spPr>
      </p:pic>
      <p:pic>
        <p:nvPicPr>
          <p:cNvPr id="290" name="Google Shape;290;p9"/>
          <p:cNvPicPr preferRelativeResize="0"/>
          <p:nvPr/>
        </p:nvPicPr>
        <p:blipFill>
          <a:blip r:embed="rId9">
            <a:alphaModFix/>
          </a:blip>
          <a:stretch>
            <a:fillRect/>
          </a:stretch>
        </p:blipFill>
        <p:spPr>
          <a:xfrm>
            <a:off x="9590500" y="4842625"/>
            <a:ext cx="2065025" cy="1948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
          <p:cNvSpPr txBox="1"/>
          <p:nvPr>
            <p:ph type="ctrTitle"/>
          </p:nvPr>
        </p:nvSpPr>
        <p:spPr>
          <a:xfrm>
            <a:off x="838200" y="533400"/>
            <a:ext cx="8458200" cy="1828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en-US">
                <a:solidFill>
                  <a:srgbClr val="000000"/>
                </a:solidFill>
              </a:rPr>
              <a:t>Kindergarten Readiness</a:t>
            </a:r>
            <a:endParaRPr>
              <a:solidFill>
                <a:srgbClr val="000000"/>
              </a:solidFill>
            </a:endParaRPr>
          </a:p>
        </p:txBody>
      </p:sp>
      <p:sp>
        <p:nvSpPr>
          <p:cNvPr id="130" name="Google Shape;130;p1"/>
          <p:cNvSpPr txBox="1"/>
          <p:nvPr>
            <p:ph idx="1" type="subTitle"/>
          </p:nvPr>
        </p:nvSpPr>
        <p:spPr>
          <a:xfrm>
            <a:off x="838200" y="2438400"/>
            <a:ext cx="7086600" cy="91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0000"/>
              </a:buClr>
              <a:buSzPts val="4000"/>
              <a:buNone/>
            </a:pPr>
            <a:r>
              <a:rPr lang="en-US" sz="4000">
                <a:solidFill>
                  <a:srgbClr val="1C4587"/>
                </a:solidFill>
              </a:rPr>
              <a:t>Listos para Kinder</a:t>
            </a:r>
            <a:endParaRPr sz="4000">
              <a:solidFill>
                <a:srgbClr val="1C4587"/>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0"/>
          <p:cNvSpPr txBox="1"/>
          <p:nvPr>
            <p:ph type="title"/>
          </p:nvPr>
        </p:nvSpPr>
        <p:spPr>
          <a:xfrm>
            <a:off x="838200" y="270800"/>
            <a:ext cx="9829800" cy="8574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Times New Roman"/>
              <a:buNone/>
            </a:pPr>
            <a:r>
              <a:rPr lang="en-US">
                <a:latin typeface="Comfortaa"/>
                <a:ea typeface="Comfortaa"/>
                <a:cs typeface="Comfortaa"/>
                <a:sym typeface="Comfortaa"/>
              </a:rPr>
              <a:t>Fine Motor Skills</a:t>
            </a:r>
            <a:endParaRPr>
              <a:latin typeface="Comfortaa"/>
              <a:ea typeface="Comfortaa"/>
              <a:cs typeface="Comfortaa"/>
              <a:sym typeface="Comfortaa"/>
            </a:endParaRPr>
          </a:p>
          <a:p>
            <a:pPr indent="0" lvl="0" marL="457200" rtl="0" algn="ctr">
              <a:lnSpc>
                <a:spcPct val="100000"/>
              </a:lnSpc>
              <a:spcBef>
                <a:spcPts val="0"/>
              </a:spcBef>
              <a:spcAft>
                <a:spcPts val="0"/>
              </a:spcAft>
              <a:buNone/>
            </a:pPr>
            <a:r>
              <a:rPr lang="en-US" sz="2622">
                <a:solidFill>
                  <a:srgbClr val="1C4587"/>
                </a:solidFill>
                <a:latin typeface="Comfortaa"/>
                <a:ea typeface="Comfortaa"/>
                <a:cs typeface="Comfortaa"/>
                <a:sym typeface="Comfortaa"/>
              </a:rPr>
              <a:t>M</a:t>
            </a:r>
            <a:r>
              <a:rPr lang="en-US" sz="2622">
                <a:solidFill>
                  <a:srgbClr val="1C4587"/>
                </a:solidFill>
                <a:latin typeface="Comfortaa"/>
                <a:ea typeface="Comfortaa"/>
                <a:cs typeface="Comfortaa"/>
                <a:sym typeface="Comfortaa"/>
              </a:rPr>
              <a:t>otores finos </a:t>
            </a:r>
            <a:endParaRPr sz="3822">
              <a:latin typeface="Comfortaa"/>
              <a:ea typeface="Comfortaa"/>
              <a:cs typeface="Comfortaa"/>
              <a:sym typeface="Comfortaa"/>
            </a:endParaRPr>
          </a:p>
        </p:txBody>
      </p:sp>
      <p:sp>
        <p:nvSpPr>
          <p:cNvPr id="296" name="Google Shape;296;p10"/>
          <p:cNvSpPr txBox="1"/>
          <p:nvPr>
            <p:ph idx="1" type="body"/>
          </p:nvPr>
        </p:nvSpPr>
        <p:spPr>
          <a:xfrm>
            <a:off x="6445550" y="1334425"/>
            <a:ext cx="5618700" cy="3615000"/>
          </a:xfrm>
          <a:prstGeom prst="rect">
            <a:avLst/>
          </a:prstGeom>
          <a:noFill/>
          <a:ln>
            <a:noFill/>
          </a:ln>
        </p:spPr>
        <p:txBody>
          <a:bodyPr anchorCtr="0" anchor="t" bIns="45700" lIns="91425" spcFirstLastPara="1" rIns="91425" wrap="square" tIns="45700">
            <a:normAutofit lnSpcReduction="20000"/>
          </a:bodyPr>
          <a:lstStyle/>
          <a:p>
            <a:pPr indent="-355600" lvl="0" marL="457200" rtl="0" algn="l">
              <a:lnSpc>
                <a:spcPct val="150000"/>
              </a:lnSpc>
              <a:spcBef>
                <a:spcPts val="0"/>
              </a:spcBef>
              <a:spcAft>
                <a:spcPts val="0"/>
              </a:spcAft>
              <a:buSzPts val="2000"/>
              <a:buFont typeface="Comfortaa"/>
              <a:buChar char="●"/>
            </a:pPr>
            <a:r>
              <a:rPr lang="en-US" sz="2000">
                <a:latin typeface="Comfortaa"/>
                <a:ea typeface="Comfortaa"/>
                <a:cs typeface="Comfortaa"/>
                <a:sym typeface="Comfortaa"/>
              </a:rPr>
              <a:t>Hand over hand assistance </a:t>
            </a:r>
            <a:endParaRPr sz="2000">
              <a:latin typeface="Comfortaa"/>
              <a:ea typeface="Comfortaa"/>
              <a:cs typeface="Comfortaa"/>
              <a:sym typeface="Comfortaa"/>
            </a:endParaRPr>
          </a:p>
          <a:p>
            <a:pPr indent="0" lvl="0" marL="457200" rtl="0" algn="l">
              <a:lnSpc>
                <a:spcPct val="150000"/>
              </a:lnSpc>
              <a:spcBef>
                <a:spcPts val="0"/>
              </a:spcBef>
              <a:spcAft>
                <a:spcPts val="0"/>
              </a:spcAft>
              <a:buNone/>
            </a:pPr>
            <a:r>
              <a:rPr lang="en-US" sz="2000">
                <a:solidFill>
                  <a:srgbClr val="1C4587"/>
                </a:solidFill>
                <a:latin typeface="Comfortaa"/>
                <a:ea typeface="Comfortaa"/>
                <a:cs typeface="Comfortaa"/>
                <a:sym typeface="Comfortaa"/>
              </a:rPr>
              <a:t>Asistencia mano sobre mano</a:t>
            </a:r>
            <a:endParaRPr sz="2000">
              <a:solidFill>
                <a:srgbClr val="1C4587"/>
              </a:solidFill>
              <a:latin typeface="Comfortaa"/>
              <a:ea typeface="Comfortaa"/>
              <a:cs typeface="Comfortaa"/>
              <a:sym typeface="Comfortaa"/>
            </a:endParaRPr>
          </a:p>
          <a:p>
            <a:pPr indent="-355600" lvl="0" marL="457200" rtl="0" algn="l">
              <a:lnSpc>
                <a:spcPct val="150000"/>
              </a:lnSpc>
              <a:spcBef>
                <a:spcPts val="0"/>
              </a:spcBef>
              <a:spcAft>
                <a:spcPts val="0"/>
              </a:spcAft>
              <a:buSzPts val="2000"/>
              <a:buFont typeface="Comfortaa"/>
              <a:buChar char="●"/>
            </a:pPr>
            <a:r>
              <a:rPr lang="en-US" sz="2000">
                <a:latin typeface="Comfortaa"/>
                <a:ea typeface="Comfortaa"/>
                <a:cs typeface="Comfortaa"/>
                <a:sym typeface="Comfortaa"/>
              </a:rPr>
              <a:t>Holding a writing tool </a:t>
            </a:r>
            <a:endParaRPr sz="2000">
              <a:latin typeface="Comfortaa"/>
              <a:ea typeface="Comfortaa"/>
              <a:cs typeface="Comfortaa"/>
              <a:sym typeface="Comfortaa"/>
            </a:endParaRPr>
          </a:p>
          <a:p>
            <a:pPr indent="0" lvl="0" marL="457200" rtl="0" algn="l">
              <a:lnSpc>
                <a:spcPct val="150000"/>
              </a:lnSpc>
              <a:spcBef>
                <a:spcPts val="0"/>
              </a:spcBef>
              <a:spcAft>
                <a:spcPts val="0"/>
              </a:spcAft>
              <a:buNone/>
            </a:pPr>
            <a:r>
              <a:rPr lang="en-US" sz="2000">
                <a:solidFill>
                  <a:srgbClr val="1C4587"/>
                </a:solidFill>
                <a:latin typeface="Comfortaa"/>
                <a:ea typeface="Comfortaa"/>
                <a:cs typeface="Comfortaa"/>
                <a:sym typeface="Comfortaa"/>
              </a:rPr>
              <a:t>Sosteniendo una ayuda de herramienta de escritura</a:t>
            </a:r>
            <a:endParaRPr sz="2000">
              <a:solidFill>
                <a:srgbClr val="1C4587"/>
              </a:solidFill>
              <a:latin typeface="Comfortaa"/>
              <a:ea typeface="Comfortaa"/>
              <a:cs typeface="Comfortaa"/>
              <a:sym typeface="Comfortaa"/>
            </a:endParaRPr>
          </a:p>
          <a:p>
            <a:pPr indent="-355600" lvl="0" marL="457200" rtl="0" algn="l">
              <a:lnSpc>
                <a:spcPct val="150000"/>
              </a:lnSpc>
              <a:spcBef>
                <a:spcPts val="0"/>
              </a:spcBef>
              <a:spcAft>
                <a:spcPts val="0"/>
              </a:spcAft>
              <a:buSzPts val="2000"/>
              <a:buFont typeface="Comfortaa"/>
              <a:buChar char="●"/>
            </a:pPr>
            <a:r>
              <a:rPr lang="en-US" sz="2000">
                <a:latin typeface="Comfortaa"/>
                <a:ea typeface="Comfortaa"/>
                <a:cs typeface="Comfortaa"/>
                <a:sym typeface="Comfortaa"/>
              </a:rPr>
              <a:t>Copying Shapes </a:t>
            </a:r>
            <a:r>
              <a:rPr lang="en-US" sz="2000">
                <a:solidFill>
                  <a:srgbClr val="1C4587"/>
                </a:solidFill>
                <a:latin typeface="Comfortaa"/>
                <a:ea typeface="Comfortaa"/>
                <a:cs typeface="Comfortaa"/>
                <a:sym typeface="Comfortaa"/>
              </a:rPr>
              <a:t>Copiar formas</a:t>
            </a:r>
            <a:endParaRPr sz="2000">
              <a:solidFill>
                <a:srgbClr val="1C4587"/>
              </a:solidFill>
              <a:latin typeface="Comfortaa"/>
              <a:ea typeface="Comfortaa"/>
              <a:cs typeface="Comfortaa"/>
              <a:sym typeface="Comfortaa"/>
            </a:endParaRPr>
          </a:p>
          <a:p>
            <a:pPr indent="-355600" lvl="0" marL="457200" rtl="0" algn="l">
              <a:lnSpc>
                <a:spcPct val="150000"/>
              </a:lnSpc>
              <a:spcBef>
                <a:spcPts val="0"/>
              </a:spcBef>
              <a:spcAft>
                <a:spcPts val="0"/>
              </a:spcAft>
              <a:buSzPts val="2000"/>
              <a:buFont typeface="Comfortaa"/>
              <a:buChar char="●"/>
            </a:pPr>
            <a:r>
              <a:rPr lang="en-US" sz="2000">
                <a:latin typeface="Comfortaa"/>
                <a:ea typeface="Comfortaa"/>
                <a:cs typeface="Comfortaa"/>
                <a:sym typeface="Comfortaa"/>
              </a:rPr>
              <a:t>Tracing </a:t>
            </a:r>
            <a:r>
              <a:rPr lang="en-US" sz="2000">
                <a:solidFill>
                  <a:srgbClr val="1C4587"/>
                </a:solidFill>
                <a:latin typeface="Comfortaa"/>
                <a:ea typeface="Comfortaa"/>
                <a:cs typeface="Comfortaa"/>
                <a:sym typeface="Comfortaa"/>
              </a:rPr>
              <a:t>C</a:t>
            </a:r>
            <a:r>
              <a:rPr lang="en-US" sz="2000">
                <a:solidFill>
                  <a:srgbClr val="1C4587"/>
                </a:solidFill>
                <a:latin typeface="Comfortaa"/>
                <a:ea typeface="Comfortaa"/>
                <a:cs typeface="Comfortaa"/>
                <a:sym typeface="Comfortaa"/>
              </a:rPr>
              <a:t>alcar/trazar</a:t>
            </a:r>
            <a:endParaRPr sz="2000">
              <a:solidFill>
                <a:srgbClr val="1C4587"/>
              </a:solidFill>
              <a:latin typeface="Comfortaa"/>
              <a:ea typeface="Comfortaa"/>
              <a:cs typeface="Comfortaa"/>
              <a:sym typeface="Comfortaa"/>
            </a:endParaRPr>
          </a:p>
          <a:p>
            <a:pPr indent="-355600" lvl="0" marL="457200" rtl="0" algn="l">
              <a:lnSpc>
                <a:spcPct val="150000"/>
              </a:lnSpc>
              <a:spcBef>
                <a:spcPts val="0"/>
              </a:spcBef>
              <a:spcAft>
                <a:spcPts val="0"/>
              </a:spcAft>
              <a:buSzPts val="2000"/>
              <a:buFont typeface="Comfortaa"/>
              <a:buChar char="●"/>
            </a:pPr>
            <a:r>
              <a:rPr lang="en-US" sz="2000">
                <a:latin typeface="Comfortaa"/>
                <a:ea typeface="Comfortaa"/>
                <a:cs typeface="Comfortaa"/>
                <a:sym typeface="Comfortaa"/>
              </a:rPr>
              <a:t>Snipping </a:t>
            </a:r>
            <a:r>
              <a:rPr lang="en-US" sz="2000">
                <a:solidFill>
                  <a:srgbClr val="1C4587"/>
                </a:solidFill>
                <a:latin typeface="Comfortaa"/>
                <a:ea typeface="Comfortaa"/>
                <a:cs typeface="Comfortaa"/>
                <a:sym typeface="Comfortaa"/>
              </a:rPr>
              <a:t>Recortar</a:t>
            </a:r>
            <a:endParaRPr sz="2000">
              <a:solidFill>
                <a:srgbClr val="1C4587"/>
              </a:solidFill>
              <a:latin typeface="Comfortaa"/>
              <a:ea typeface="Comfortaa"/>
              <a:cs typeface="Comfortaa"/>
              <a:sym typeface="Comfortaa"/>
            </a:endParaRPr>
          </a:p>
          <a:p>
            <a:pPr indent="-355600" lvl="0" marL="457200" rtl="0" algn="l">
              <a:lnSpc>
                <a:spcPct val="150000"/>
              </a:lnSpc>
              <a:spcBef>
                <a:spcPts val="0"/>
              </a:spcBef>
              <a:spcAft>
                <a:spcPts val="0"/>
              </a:spcAft>
              <a:buSzPts val="2000"/>
              <a:buFont typeface="Comfortaa"/>
              <a:buChar char="●"/>
            </a:pPr>
            <a:r>
              <a:rPr lang="en-US" sz="2000">
                <a:latin typeface="Comfortaa"/>
                <a:ea typeface="Comfortaa"/>
                <a:cs typeface="Comfortaa"/>
                <a:sym typeface="Comfortaa"/>
              </a:rPr>
              <a:t>Cu</a:t>
            </a:r>
            <a:r>
              <a:rPr lang="en-US" sz="2000">
                <a:latin typeface="Comfortaa"/>
                <a:ea typeface="Comfortaa"/>
                <a:cs typeface="Comfortaa"/>
                <a:sym typeface="Comfortaa"/>
              </a:rPr>
              <a:t>tting</a:t>
            </a:r>
            <a:r>
              <a:rPr lang="en-US" sz="2000">
                <a:solidFill>
                  <a:srgbClr val="1C4587"/>
                </a:solidFill>
                <a:latin typeface="Comfortaa"/>
                <a:ea typeface="Comfortaa"/>
                <a:cs typeface="Comfortaa"/>
                <a:sym typeface="Comfortaa"/>
              </a:rPr>
              <a:t> Corte</a:t>
            </a:r>
            <a:endParaRPr sz="2000">
              <a:solidFill>
                <a:srgbClr val="1C4587"/>
              </a:solidFill>
              <a:latin typeface="Comfortaa"/>
              <a:ea typeface="Comfortaa"/>
              <a:cs typeface="Comfortaa"/>
              <a:sym typeface="Comfortaa"/>
            </a:endParaRPr>
          </a:p>
        </p:txBody>
      </p:sp>
      <p:pic>
        <p:nvPicPr>
          <p:cNvPr id="297" name="Google Shape;297;p10"/>
          <p:cNvPicPr preferRelativeResize="0"/>
          <p:nvPr/>
        </p:nvPicPr>
        <p:blipFill>
          <a:blip r:embed="rId3">
            <a:alphaModFix/>
          </a:blip>
          <a:stretch>
            <a:fillRect/>
          </a:stretch>
        </p:blipFill>
        <p:spPr>
          <a:xfrm>
            <a:off x="276890" y="4949050"/>
            <a:ext cx="1344834" cy="1908950"/>
          </a:xfrm>
          <a:prstGeom prst="rect">
            <a:avLst/>
          </a:prstGeom>
          <a:noFill/>
          <a:ln>
            <a:noFill/>
          </a:ln>
        </p:spPr>
      </p:pic>
      <p:pic>
        <p:nvPicPr>
          <p:cNvPr id="298" name="Google Shape;298;p10"/>
          <p:cNvPicPr preferRelativeResize="0"/>
          <p:nvPr/>
        </p:nvPicPr>
        <p:blipFill>
          <a:blip r:embed="rId4">
            <a:alphaModFix/>
          </a:blip>
          <a:stretch>
            <a:fillRect/>
          </a:stretch>
        </p:blipFill>
        <p:spPr>
          <a:xfrm>
            <a:off x="5604184" y="4949050"/>
            <a:ext cx="1812641" cy="1745150"/>
          </a:xfrm>
          <a:prstGeom prst="rect">
            <a:avLst/>
          </a:prstGeom>
          <a:noFill/>
          <a:ln>
            <a:noFill/>
          </a:ln>
        </p:spPr>
      </p:pic>
      <p:pic>
        <p:nvPicPr>
          <p:cNvPr id="299" name="Google Shape;299;p10"/>
          <p:cNvPicPr preferRelativeResize="0"/>
          <p:nvPr/>
        </p:nvPicPr>
        <p:blipFill>
          <a:blip r:embed="rId5">
            <a:alphaModFix/>
          </a:blip>
          <a:stretch>
            <a:fillRect/>
          </a:stretch>
        </p:blipFill>
        <p:spPr>
          <a:xfrm>
            <a:off x="7608463" y="4968150"/>
            <a:ext cx="2743637" cy="1745150"/>
          </a:xfrm>
          <a:prstGeom prst="rect">
            <a:avLst/>
          </a:prstGeom>
          <a:noFill/>
          <a:ln>
            <a:noFill/>
          </a:ln>
        </p:spPr>
      </p:pic>
      <p:pic>
        <p:nvPicPr>
          <p:cNvPr id="300" name="Google Shape;300;p10"/>
          <p:cNvPicPr preferRelativeResize="0"/>
          <p:nvPr/>
        </p:nvPicPr>
        <p:blipFill>
          <a:blip r:embed="rId6">
            <a:alphaModFix/>
          </a:blip>
          <a:stretch>
            <a:fillRect/>
          </a:stretch>
        </p:blipFill>
        <p:spPr>
          <a:xfrm>
            <a:off x="10543749" y="4949040"/>
            <a:ext cx="1520350" cy="1783397"/>
          </a:xfrm>
          <a:prstGeom prst="rect">
            <a:avLst/>
          </a:prstGeom>
          <a:noFill/>
          <a:ln>
            <a:noFill/>
          </a:ln>
        </p:spPr>
      </p:pic>
      <p:pic>
        <p:nvPicPr>
          <p:cNvPr id="301" name="Google Shape;301;p10"/>
          <p:cNvPicPr preferRelativeResize="0"/>
          <p:nvPr/>
        </p:nvPicPr>
        <p:blipFill>
          <a:blip r:embed="rId7">
            <a:alphaModFix/>
          </a:blip>
          <a:stretch>
            <a:fillRect/>
          </a:stretch>
        </p:blipFill>
        <p:spPr>
          <a:xfrm>
            <a:off x="2425126" y="4949050"/>
            <a:ext cx="2548524" cy="1783375"/>
          </a:xfrm>
          <a:prstGeom prst="rect">
            <a:avLst/>
          </a:prstGeom>
          <a:noFill/>
          <a:ln>
            <a:noFill/>
          </a:ln>
        </p:spPr>
      </p:pic>
      <p:pic>
        <p:nvPicPr>
          <p:cNvPr id="302" name="Google Shape;302;p10"/>
          <p:cNvPicPr preferRelativeResize="0"/>
          <p:nvPr/>
        </p:nvPicPr>
        <p:blipFill>
          <a:blip r:embed="rId8">
            <a:alphaModFix/>
          </a:blip>
          <a:stretch>
            <a:fillRect/>
          </a:stretch>
        </p:blipFill>
        <p:spPr>
          <a:xfrm>
            <a:off x="1405116" y="2199922"/>
            <a:ext cx="4425756" cy="23588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4"/>
          <p:cNvSpPr txBox="1"/>
          <p:nvPr>
            <p:ph type="title"/>
          </p:nvPr>
        </p:nvSpPr>
        <p:spPr>
          <a:xfrm>
            <a:off x="791675" y="326725"/>
            <a:ext cx="10473000" cy="13188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Times New Roman"/>
              <a:buNone/>
            </a:pPr>
            <a:r>
              <a:rPr lang="en-US" sz="3600"/>
              <a:t>GROSS MOTOR SKILLS</a:t>
            </a:r>
            <a:endParaRPr sz="3600"/>
          </a:p>
          <a:p>
            <a:pPr indent="0" lvl="0" marL="0" marR="38100" rtl="0" algn="ctr">
              <a:lnSpc>
                <a:spcPct val="128571"/>
              </a:lnSpc>
              <a:spcBef>
                <a:spcPts val="0"/>
              </a:spcBef>
              <a:spcAft>
                <a:spcPts val="0"/>
              </a:spcAft>
              <a:buClr>
                <a:schemeClr val="dk2"/>
              </a:buClr>
              <a:buSzPct val="52380"/>
              <a:buFont typeface="Arial"/>
              <a:buNone/>
            </a:pPr>
            <a:r>
              <a:rPr lang="en-US" sz="2100">
                <a:solidFill>
                  <a:srgbClr val="1C4587"/>
                </a:solidFill>
                <a:latin typeface="Arial"/>
                <a:ea typeface="Arial"/>
                <a:cs typeface="Arial"/>
                <a:sym typeface="Arial"/>
              </a:rPr>
              <a:t>Habilidades Motores Gruesos</a:t>
            </a:r>
            <a:endParaRPr sz="2100">
              <a:solidFill>
                <a:srgbClr val="1C4587"/>
              </a:solidFill>
              <a:latin typeface="Arial"/>
              <a:ea typeface="Arial"/>
              <a:cs typeface="Arial"/>
              <a:sym typeface="Arial"/>
            </a:endParaRPr>
          </a:p>
          <a:p>
            <a:pPr indent="0" lvl="0" marL="0" rtl="0" algn="l">
              <a:lnSpc>
                <a:spcPct val="90000"/>
              </a:lnSpc>
              <a:spcBef>
                <a:spcPts val="0"/>
              </a:spcBef>
              <a:spcAft>
                <a:spcPts val="0"/>
              </a:spcAft>
              <a:buClr>
                <a:schemeClr val="dk1"/>
              </a:buClr>
              <a:buSzPct val="100000"/>
              <a:buFont typeface="Times New Roman"/>
              <a:buNone/>
            </a:pPr>
            <a:r>
              <a:t/>
            </a:r>
            <a:endParaRPr sz="3600"/>
          </a:p>
        </p:txBody>
      </p:sp>
      <p:sp>
        <p:nvSpPr>
          <p:cNvPr id="308" name="Google Shape;308;p14"/>
          <p:cNvSpPr txBox="1"/>
          <p:nvPr>
            <p:ph idx="4294967295" type="body"/>
          </p:nvPr>
        </p:nvSpPr>
        <p:spPr>
          <a:xfrm>
            <a:off x="3752725" y="1265875"/>
            <a:ext cx="4760700" cy="3499500"/>
          </a:xfrm>
          <a:prstGeom prst="rect">
            <a:avLst/>
          </a:prstGeom>
          <a:noFill/>
          <a:ln>
            <a:noFill/>
          </a:ln>
        </p:spPr>
        <p:txBody>
          <a:bodyPr anchorCtr="0" anchor="t" bIns="45700" lIns="91425" spcFirstLastPara="1" rIns="91425" wrap="square" tIns="45700">
            <a:normAutofit fontScale="85000" lnSpcReduction="20000"/>
          </a:bodyPr>
          <a:lstStyle/>
          <a:p>
            <a:pPr indent="-167957" lvl="0" marL="228600" rtl="0" algn="l">
              <a:lnSpc>
                <a:spcPct val="90000"/>
              </a:lnSpc>
              <a:spcBef>
                <a:spcPts val="0"/>
              </a:spcBef>
              <a:spcAft>
                <a:spcPts val="0"/>
              </a:spcAft>
              <a:buClr>
                <a:schemeClr val="dk1"/>
              </a:buClr>
              <a:buSzPct val="100000"/>
              <a:buFont typeface="Comfortaa"/>
              <a:buChar char="•"/>
            </a:pPr>
            <a:r>
              <a:rPr lang="en-US" sz="1700">
                <a:latin typeface="Comfortaa"/>
                <a:ea typeface="Comfortaa"/>
                <a:cs typeface="Comfortaa"/>
                <a:sym typeface="Comfortaa"/>
              </a:rPr>
              <a:t>Walking on a line  </a:t>
            </a:r>
            <a:endParaRPr sz="1700">
              <a:latin typeface="Comfortaa"/>
              <a:ea typeface="Comfortaa"/>
              <a:cs typeface="Comfortaa"/>
              <a:sym typeface="Comfortaa"/>
            </a:endParaRPr>
          </a:p>
          <a:p>
            <a:pPr indent="0" lvl="0" marL="457200" rtl="0" algn="l">
              <a:lnSpc>
                <a:spcPct val="90000"/>
              </a:lnSpc>
              <a:spcBef>
                <a:spcPts val="0"/>
              </a:spcBef>
              <a:spcAft>
                <a:spcPts val="0"/>
              </a:spcAft>
              <a:buNone/>
            </a:pPr>
            <a:r>
              <a:rPr lang="en-US" sz="1700">
                <a:solidFill>
                  <a:srgbClr val="1C4587"/>
                </a:solidFill>
                <a:latin typeface="Comfortaa"/>
                <a:ea typeface="Comfortaa"/>
                <a:cs typeface="Comfortaa"/>
                <a:sym typeface="Comfortaa"/>
              </a:rPr>
              <a:t>Caminando en línea</a:t>
            </a:r>
            <a:endParaRPr sz="1700">
              <a:solidFill>
                <a:srgbClr val="1C4587"/>
              </a:solidFill>
              <a:latin typeface="Comfortaa"/>
              <a:ea typeface="Comfortaa"/>
              <a:cs typeface="Comfortaa"/>
              <a:sym typeface="Comfortaa"/>
            </a:endParaRPr>
          </a:p>
          <a:p>
            <a:pPr indent="-167957" lvl="0" marL="228600" rtl="0" algn="l">
              <a:lnSpc>
                <a:spcPct val="90000"/>
              </a:lnSpc>
              <a:spcBef>
                <a:spcPts val="1800"/>
              </a:spcBef>
              <a:spcAft>
                <a:spcPts val="0"/>
              </a:spcAft>
              <a:buClr>
                <a:schemeClr val="dk1"/>
              </a:buClr>
              <a:buSzPct val="100000"/>
              <a:buFont typeface="Comfortaa"/>
              <a:buChar char="•"/>
            </a:pPr>
            <a:r>
              <a:rPr lang="en-US" sz="1700">
                <a:latin typeface="Comfortaa"/>
                <a:ea typeface="Comfortaa"/>
                <a:cs typeface="Comfortaa"/>
                <a:sym typeface="Comfortaa"/>
              </a:rPr>
              <a:t>Jumping</a:t>
            </a:r>
            <a:endParaRPr sz="1700">
              <a:latin typeface="Comfortaa"/>
              <a:ea typeface="Comfortaa"/>
              <a:cs typeface="Comfortaa"/>
              <a:sym typeface="Comfortaa"/>
            </a:endParaRPr>
          </a:p>
          <a:p>
            <a:pPr indent="0" lvl="0" marL="457200" marR="38100" rtl="0" algn="l">
              <a:lnSpc>
                <a:spcPct val="128571"/>
              </a:lnSpc>
              <a:spcBef>
                <a:spcPts val="0"/>
              </a:spcBef>
              <a:spcAft>
                <a:spcPts val="0"/>
              </a:spcAft>
              <a:buNone/>
            </a:pPr>
            <a:r>
              <a:rPr lang="en-US" sz="1700">
                <a:solidFill>
                  <a:srgbClr val="1C4587"/>
                </a:solidFill>
                <a:latin typeface="Comfortaa"/>
                <a:ea typeface="Comfortaa"/>
                <a:cs typeface="Comfortaa"/>
                <a:sym typeface="Comfortaa"/>
              </a:rPr>
              <a:t>Saltar</a:t>
            </a:r>
            <a:endParaRPr sz="1700">
              <a:solidFill>
                <a:srgbClr val="1C4587"/>
              </a:solidFill>
              <a:latin typeface="Comfortaa"/>
              <a:ea typeface="Comfortaa"/>
              <a:cs typeface="Comfortaa"/>
              <a:sym typeface="Comfortaa"/>
            </a:endParaRPr>
          </a:p>
          <a:p>
            <a:pPr indent="-167957" lvl="0" marL="228600" rtl="0" algn="l">
              <a:lnSpc>
                <a:spcPct val="90000"/>
              </a:lnSpc>
              <a:spcBef>
                <a:spcPts val="1800"/>
              </a:spcBef>
              <a:spcAft>
                <a:spcPts val="0"/>
              </a:spcAft>
              <a:buClr>
                <a:schemeClr val="dk1"/>
              </a:buClr>
              <a:buSzPct val="100000"/>
              <a:buFont typeface="Comfortaa"/>
              <a:buChar char="•"/>
            </a:pPr>
            <a:r>
              <a:rPr lang="en-US" sz="1700">
                <a:latin typeface="Comfortaa"/>
                <a:ea typeface="Comfortaa"/>
                <a:cs typeface="Comfortaa"/>
                <a:sym typeface="Comfortaa"/>
              </a:rPr>
              <a:t>Lifting 1 foot up</a:t>
            </a:r>
            <a:endParaRPr sz="1700">
              <a:latin typeface="Comfortaa"/>
              <a:ea typeface="Comfortaa"/>
              <a:cs typeface="Comfortaa"/>
              <a:sym typeface="Comfortaa"/>
            </a:endParaRPr>
          </a:p>
          <a:p>
            <a:pPr indent="0" lvl="0" marL="457200" marR="38100" rtl="0" algn="l">
              <a:lnSpc>
                <a:spcPct val="128571"/>
              </a:lnSpc>
              <a:spcBef>
                <a:spcPts val="0"/>
              </a:spcBef>
              <a:spcAft>
                <a:spcPts val="0"/>
              </a:spcAft>
              <a:buNone/>
            </a:pPr>
            <a:r>
              <a:rPr lang="en-US" sz="1700">
                <a:solidFill>
                  <a:srgbClr val="1C4587"/>
                </a:solidFill>
                <a:latin typeface="Comfortaa"/>
                <a:ea typeface="Comfortaa"/>
                <a:cs typeface="Comfortaa"/>
                <a:sym typeface="Comfortaa"/>
              </a:rPr>
              <a:t>Levantando 1 pie hacia arriba</a:t>
            </a:r>
            <a:endParaRPr sz="1700">
              <a:solidFill>
                <a:srgbClr val="1C4587"/>
              </a:solidFill>
              <a:latin typeface="Comfortaa"/>
              <a:ea typeface="Comfortaa"/>
              <a:cs typeface="Comfortaa"/>
              <a:sym typeface="Comfortaa"/>
            </a:endParaRPr>
          </a:p>
          <a:p>
            <a:pPr indent="-167957" lvl="0" marL="228600" rtl="0" algn="l">
              <a:lnSpc>
                <a:spcPct val="90000"/>
              </a:lnSpc>
              <a:spcBef>
                <a:spcPts val="1800"/>
              </a:spcBef>
              <a:spcAft>
                <a:spcPts val="0"/>
              </a:spcAft>
              <a:buClr>
                <a:schemeClr val="dk1"/>
              </a:buClr>
              <a:buSzPct val="100000"/>
              <a:buFont typeface="Comfortaa"/>
              <a:buChar char="•"/>
            </a:pPr>
            <a:r>
              <a:rPr lang="en-US" sz="1700">
                <a:latin typeface="Comfortaa"/>
                <a:ea typeface="Comfortaa"/>
                <a:cs typeface="Comfortaa"/>
                <a:sym typeface="Comfortaa"/>
              </a:rPr>
              <a:t>Throwing </a:t>
            </a:r>
            <a:endParaRPr sz="1700">
              <a:latin typeface="Comfortaa"/>
              <a:ea typeface="Comfortaa"/>
              <a:cs typeface="Comfortaa"/>
              <a:sym typeface="Comfortaa"/>
            </a:endParaRPr>
          </a:p>
          <a:p>
            <a:pPr indent="0" lvl="0" marL="457200" marR="38100" rtl="0" algn="l">
              <a:lnSpc>
                <a:spcPct val="128571"/>
              </a:lnSpc>
              <a:spcBef>
                <a:spcPts val="0"/>
              </a:spcBef>
              <a:spcAft>
                <a:spcPts val="0"/>
              </a:spcAft>
              <a:buNone/>
            </a:pPr>
            <a:r>
              <a:rPr lang="en-US" sz="1700">
                <a:solidFill>
                  <a:srgbClr val="1C4587"/>
                </a:solidFill>
                <a:latin typeface="Comfortaa"/>
                <a:ea typeface="Comfortaa"/>
                <a:cs typeface="Comfortaa"/>
                <a:sym typeface="Comfortaa"/>
              </a:rPr>
              <a:t>Lanzando</a:t>
            </a:r>
            <a:endParaRPr sz="1700">
              <a:solidFill>
                <a:srgbClr val="1C4587"/>
              </a:solidFill>
              <a:latin typeface="Comfortaa"/>
              <a:ea typeface="Comfortaa"/>
              <a:cs typeface="Comfortaa"/>
              <a:sym typeface="Comfortaa"/>
            </a:endParaRPr>
          </a:p>
          <a:p>
            <a:pPr indent="0" lvl="0" marL="457200" marR="38100" rtl="0" algn="l">
              <a:lnSpc>
                <a:spcPct val="128571"/>
              </a:lnSpc>
              <a:spcBef>
                <a:spcPts val="0"/>
              </a:spcBef>
              <a:spcAft>
                <a:spcPts val="0"/>
              </a:spcAft>
              <a:buNone/>
            </a:pPr>
            <a:r>
              <a:t/>
            </a:r>
            <a:endParaRPr sz="1700">
              <a:solidFill>
                <a:srgbClr val="1C4587"/>
              </a:solidFill>
              <a:latin typeface="Comfortaa"/>
              <a:ea typeface="Comfortaa"/>
              <a:cs typeface="Comfortaa"/>
              <a:sym typeface="Comfortaa"/>
            </a:endParaRPr>
          </a:p>
          <a:p>
            <a:pPr indent="0" lvl="0" marL="0" marR="38100" rtl="0" algn="l">
              <a:lnSpc>
                <a:spcPct val="128571"/>
              </a:lnSpc>
              <a:spcBef>
                <a:spcPts val="0"/>
              </a:spcBef>
              <a:spcAft>
                <a:spcPts val="0"/>
              </a:spcAft>
              <a:buNone/>
            </a:pPr>
            <a:r>
              <a:rPr lang="en-US" sz="1700">
                <a:solidFill>
                  <a:srgbClr val="1C4587"/>
                </a:solidFill>
                <a:latin typeface="Comfortaa"/>
                <a:ea typeface="Comfortaa"/>
                <a:cs typeface="Comfortaa"/>
                <a:sym typeface="Comfortaa"/>
              </a:rPr>
              <a:t>-Music and Movement</a:t>
            </a:r>
            <a:endParaRPr sz="1700">
              <a:solidFill>
                <a:srgbClr val="1C4587"/>
              </a:solidFill>
              <a:latin typeface="Comfortaa"/>
              <a:ea typeface="Comfortaa"/>
              <a:cs typeface="Comfortaa"/>
              <a:sym typeface="Comfortaa"/>
            </a:endParaRPr>
          </a:p>
          <a:p>
            <a:pPr indent="0" lvl="0" marL="0" marR="38100" rtl="0" algn="l">
              <a:lnSpc>
                <a:spcPct val="128571"/>
              </a:lnSpc>
              <a:spcBef>
                <a:spcPts val="0"/>
              </a:spcBef>
              <a:spcAft>
                <a:spcPts val="0"/>
              </a:spcAft>
              <a:buNone/>
            </a:pPr>
            <a:r>
              <a:rPr lang="en-US" sz="1700">
                <a:solidFill>
                  <a:srgbClr val="1C4587"/>
                </a:solidFill>
                <a:latin typeface="Comfortaa"/>
                <a:ea typeface="Comfortaa"/>
                <a:cs typeface="Comfortaa"/>
                <a:sym typeface="Comfortaa"/>
              </a:rPr>
              <a:t>	Música y Movimiento</a:t>
            </a:r>
            <a:endParaRPr sz="1700">
              <a:solidFill>
                <a:srgbClr val="1C4587"/>
              </a:solidFill>
              <a:latin typeface="Comfortaa"/>
              <a:ea typeface="Comfortaa"/>
              <a:cs typeface="Comfortaa"/>
              <a:sym typeface="Comfortaa"/>
            </a:endParaRPr>
          </a:p>
          <a:p>
            <a:pPr indent="0" lvl="0" marL="0" marR="38100" rtl="0" algn="l">
              <a:lnSpc>
                <a:spcPct val="128571"/>
              </a:lnSpc>
              <a:spcBef>
                <a:spcPts val="0"/>
              </a:spcBef>
              <a:spcAft>
                <a:spcPts val="0"/>
              </a:spcAft>
              <a:buNone/>
            </a:pPr>
            <a:r>
              <a:rPr lang="en-US" sz="1700" u="sng">
                <a:solidFill>
                  <a:schemeClr val="hlink"/>
                </a:solidFill>
                <a:latin typeface="Comfortaa"/>
                <a:ea typeface="Comfortaa"/>
                <a:cs typeface="Comfortaa"/>
                <a:sym typeface="Comfortaa"/>
                <a:hlinkClick r:id="rId3"/>
              </a:rPr>
              <a:t>https://www.youtube.com/watch?v=GukdT4gUlZs</a:t>
            </a:r>
            <a:endParaRPr sz="1700">
              <a:solidFill>
                <a:srgbClr val="1C4587"/>
              </a:solidFill>
              <a:latin typeface="Comfortaa"/>
              <a:ea typeface="Comfortaa"/>
              <a:cs typeface="Comfortaa"/>
              <a:sym typeface="Comfortaa"/>
            </a:endParaRPr>
          </a:p>
        </p:txBody>
      </p:sp>
      <p:pic>
        <p:nvPicPr>
          <p:cNvPr id="309" name="Google Shape;309;p14"/>
          <p:cNvPicPr preferRelativeResize="0"/>
          <p:nvPr/>
        </p:nvPicPr>
        <p:blipFill>
          <a:blip r:embed="rId4">
            <a:alphaModFix/>
          </a:blip>
          <a:stretch>
            <a:fillRect/>
          </a:stretch>
        </p:blipFill>
        <p:spPr>
          <a:xfrm>
            <a:off x="287100" y="1954740"/>
            <a:ext cx="2840575" cy="4514310"/>
          </a:xfrm>
          <a:prstGeom prst="rect">
            <a:avLst/>
          </a:prstGeom>
          <a:noFill/>
          <a:ln>
            <a:noFill/>
          </a:ln>
        </p:spPr>
      </p:pic>
      <p:pic>
        <p:nvPicPr>
          <p:cNvPr id="310" name="Google Shape;310;p14"/>
          <p:cNvPicPr preferRelativeResize="0"/>
          <p:nvPr/>
        </p:nvPicPr>
        <p:blipFill>
          <a:blip r:embed="rId5">
            <a:alphaModFix/>
          </a:blip>
          <a:stretch>
            <a:fillRect/>
          </a:stretch>
        </p:blipFill>
        <p:spPr>
          <a:xfrm>
            <a:off x="3211938" y="4765211"/>
            <a:ext cx="1925488" cy="1646502"/>
          </a:xfrm>
          <a:prstGeom prst="rect">
            <a:avLst/>
          </a:prstGeom>
          <a:noFill/>
          <a:ln>
            <a:noFill/>
          </a:ln>
        </p:spPr>
      </p:pic>
      <p:pic>
        <p:nvPicPr>
          <p:cNvPr id="311" name="Google Shape;311;p14"/>
          <p:cNvPicPr preferRelativeResize="0"/>
          <p:nvPr/>
        </p:nvPicPr>
        <p:blipFill>
          <a:blip r:embed="rId6">
            <a:alphaModFix/>
          </a:blip>
          <a:stretch>
            <a:fillRect/>
          </a:stretch>
        </p:blipFill>
        <p:spPr>
          <a:xfrm>
            <a:off x="9149063" y="2035903"/>
            <a:ext cx="2727038" cy="4579046"/>
          </a:xfrm>
          <a:prstGeom prst="rect">
            <a:avLst/>
          </a:prstGeom>
          <a:noFill/>
          <a:ln>
            <a:noFill/>
          </a:ln>
        </p:spPr>
      </p:pic>
      <p:pic>
        <p:nvPicPr>
          <p:cNvPr id="312" name="Google Shape;312;p14"/>
          <p:cNvPicPr preferRelativeResize="0"/>
          <p:nvPr/>
        </p:nvPicPr>
        <p:blipFill rotWithShape="1">
          <a:blip r:embed="rId7">
            <a:alphaModFix/>
          </a:blip>
          <a:srcRect b="0" l="31898" r="0" t="0"/>
          <a:stretch/>
        </p:blipFill>
        <p:spPr>
          <a:xfrm>
            <a:off x="5221700" y="4765200"/>
            <a:ext cx="2264850" cy="1646525"/>
          </a:xfrm>
          <a:prstGeom prst="rect">
            <a:avLst/>
          </a:prstGeom>
          <a:noFill/>
          <a:ln>
            <a:noFill/>
          </a:ln>
        </p:spPr>
      </p:pic>
      <p:pic>
        <p:nvPicPr>
          <p:cNvPr id="313" name="Google Shape;313;p14"/>
          <p:cNvPicPr preferRelativeResize="0"/>
          <p:nvPr/>
        </p:nvPicPr>
        <p:blipFill>
          <a:blip r:embed="rId8">
            <a:alphaModFix/>
          </a:blip>
          <a:stretch>
            <a:fillRect/>
          </a:stretch>
        </p:blipFill>
        <p:spPr>
          <a:xfrm>
            <a:off x="7583600" y="4765200"/>
            <a:ext cx="1468427" cy="16465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
          <p:cNvSpPr txBox="1"/>
          <p:nvPr>
            <p:ph type="title"/>
          </p:nvPr>
        </p:nvSpPr>
        <p:spPr>
          <a:xfrm>
            <a:off x="838200" y="365125"/>
            <a:ext cx="9829800" cy="13821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9090"/>
              <a:buFont typeface="Times New Roman"/>
              <a:buNone/>
            </a:pPr>
            <a:r>
              <a:rPr lang="en-US" sz="3300">
                <a:latin typeface="Comfortaa"/>
                <a:ea typeface="Comfortaa"/>
                <a:cs typeface="Comfortaa"/>
                <a:sym typeface="Comfortaa"/>
              </a:rPr>
              <a:t>Self Help Skills</a:t>
            </a:r>
            <a:endParaRPr sz="3300">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33333"/>
              <a:buFont typeface="Arial"/>
              <a:buNone/>
            </a:pPr>
            <a:r>
              <a:rPr lang="en-US" sz="3300">
                <a:solidFill>
                  <a:srgbClr val="1C4587"/>
                </a:solidFill>
                <a:latin typeface="Comfortaa"/>
                <a:ea typeface="Comfortaa"/>
                <a:cs typeface="Comfortaa"/>
                <a:sym typeface="Comfortaa"/>
              </a:rPr>
              <a:t>Habilidades De Autoayuda</a:t>
            </a:r>
            <a:endParaRPr sz="3300">
              <a:solidFill>
                <a:srgbClr val="1C4587"/>
              </a:solidFill>
              <a:latin typeface="Comfortaa"/>
              <a:ea typeface="Comfortaa"/>
              <a:cs typeface="Comfortaa"/>
              <a:sym typeface="Comfortaa"/>
            </a:endParaRPr>
          </a:p>
          <a:p>
            <a:pPr indent="0" lvl="0" marL="0" rtl="0" algn="l">
              <a:lnSpc>
                <a:spcPct val="90000"/>
              </a:lnSpc>
              <a:spcBef>
                <a:spcPts val="0"/>
              </a:spcBef>
              <a:spcAft>
                <a:spcPts val="0"/>
              </a:spcAft>
              <a:buClr>
                <a:schemeClr val="dk1"/>
              </a:buClr>
              <a:buSzPct val="100000"/>
              <a:buFont typeface="Times New Roman"/>
              <a:buNone/>
            </a:pPr>
            <a:r>
              <a:t/>
            </a:r>
            <a:endParaRPr sz="3600"/>
          </a:p>
        </p:txBody>
      </p:sp>
      <p:sp>
        <p:nvSpPr>
          <p:cNvPr id="319" name="Google Shape;319;p4"/>
          <p:cNvSpPr txBox="1"/>
          <p:nvPr>
            <p:ph idx="1" type="body"/>
          </p:nvPr>
        </p:nvSpPr>
        <p:spPr>
          <a:xfrm>
            <a:off x="1780575" y="1251975"/>
            <a:ext cx="9065100" cy="4616400"/>
          </a:xfrm>
          <a:prstGeom prst="rect">
            <a:avLst/>
          </a:prstGeom>
          <a:noFill/>
          <a:ln>
            <a:noFill/>
          </a:ln>
        </p:spPr>
        <p:txBody>
          <a:bodyPr anchorCtr="0" anchor="t" bIns="45700" lIns="91425" spcFirstLastPara="1" rIns="91425" wrap="square" tIns="45700">
            <a:normAutofit fontScale="85000" lnSpcReduction="10000"/>
          </a:bodyPr>
          <a:lstStyle/>
          <a:p>
            <a:pPr indent="-209550" lvl="0" marL="228600" rtl="0" algn="l">
              <a:lnSpc>
                <a:spcPct val="115000"/>
              </a:lnSpc>
              <a:spcBef>
                <a:spcPts val="0"/>
              </a:spcBef>
              <a:spcAft>
                <a:spcPts val="0"/>
              </a:spcAft>
              <a:buClr>
                <a:schemeClr val="dk1"/>
              </a:buClr>
              <a:buSzPct val="95238"/>
              <a:buFont typeface="Comfortaa"/>
              <a:buChar char="•"/>
            </a:pPr>
            <a:r>
              <a:rPr lang="en-US">
                <a:latin typeface="Comfortaa"/>
                <a:ea typeface="Comfortaa"/>
                <a:cs typeface="Comfortaa"/>
                <a:sym typeface="Comfortaa"/>
              </a:rPr>
              <a:t>Using Bathroom - </a:t>
            </a:r>
            <a:r>
              <a:rPr lang="en-US" sz="2100">
                <a:solidFill>
                  <a:srgbClr val="1C4587"/>
                </a:solidFill>
                <a:latin typeface="Comfortaa"/>
                <a:ea typeface="Comfortaa"/>
                <a:cs typeface="Comfortaa"/>
                <a:sym typeface="Comfortaa"/>
              </a:rPr>
              <a:t>Uso del baño</a:t>
            </a:r>
            <a:endParaRPr sz="2100">
              <a:solidFill>
                <a:srgbClr val="1C4587"/>
              </a:solidFill>
              <a:latin typeface="Comfortaa"/>
              <a:ea typeface="Comfortaa"/>
              <a:cs typeface="Comfortaa"/>
              <a:sym typeface="Comfortaa"/>
            </a:endParaRPr>
          </a:p>
          <a:p>
            <a:pPr indent="0" lvl="0" marL="457200" rtl="0" algn="l">
              <a:lnSpc>
                <a:spcPct val="115000"/>
              </a:lnSpc>
              <a:spcBef>
                <a:spcPts val="0"/>
              </a:spcBef>
              <a:spcAft>
                <a:spcPts val="0"/>
              </a:spcAft>
              <a:buNone/>
            </a:pPr>
            <a:r>
              <a:rPr lang="en-US" sz="2100">
                <a:solidFill>
                  <a:srgbClr val="1C4587"/>
                </a:solidFill>
                <a:latin typeface="Comfortaa"/>
                <a:ea typeface="Comfortaa"/>
                <a:cs typeface="Comfortaa"/>
                <a:sym typeface="Comfortaa"/>
              </a:rPr>
              <a:t>Example/Ejemplo- </a:t>
            </a:r>
            <a:r>
              <a:rPr lang="en-US" sz="2100" u="sng">
                <a:solidFill>
                  <a:schemeClr val="hlink"/>
                </a:solidFill>
                <a:latin typeface="Comfortaa"/>
                <a:ea typeface="Comfortaa"/>
                <a:cs typeface="Comfortaa"/>
                <a:sym typeface="Comfortaa"/>
                <a:hlinkClick r:id="rId3"/>
              </a:rPr>
              <a:t>https://www.youtube.com/watch?v=nAQohC32S40</a:t>
            </a:r>
            <a:endParaRPr sz="2100">
              <a:solidFill>
                <a:srgbClr val="1C4587"/>
              </a:solidFill>
              <a:latin typeface="Comfortaa"/>
              <a:ea typeface="Comfortaa"/>
              <a:cs typeface="Comfortaa"/>
              <a:sym typeface="Comfortaa"/>
            </a:endParaRPr>
          </a:p>
          <a:p>
            <a:pPr indent="-198755" lvl="0" marL="228600" rtl="0" algn="l">
              <a:lnSpc>
                <a:spcPct val="115000"/>
              </a:lnSpc>
              <a:spcBef>
                <a:spcPts val="0"/>
              </a:spcBef>
              <a:spcAft>
                <a:spcPts val="0"/>
              </a:spcAft>
              <a:buSzPct val="90000"/>
              <a:buFont typeface="Comfortaa"/>
              <a:buChar char="•"/>
            </a:pPr>
            <a:r>
              <a:rPr lang="en-US">
                <a:latin typeface="Comfortaa"/>
                <a:ea typeface="Comfortaa"/>
                <a:cs typeface="Comfortaa"/>
                <a:sym typeface="Comfortaa"/>
              </a:rPr>
              <a:t>Blowing their nose - </a:t>
            </a:r>
            <a:r>
              <a:rPr lang="en-US" sz="2100">
                <a:solidFill>
                  <a:srgbClr val="1C4587"/>
                </a:solidFill>
                <a:latin typeface="Comfortaa"/>
                <a:ea typeface="Comfortaa"/>
                <a:cs typeface="Comfortaa"/>
                <a:sym typeface="Comfortaa"/>
              </a:rPr>
              <a:t>Sonarse la nariz</a:t>
            </a:r>
            <a:endParaRPr>
              <a:latin typeface="Comfortaa"/>
              <a:ea typeface="Comfortaa"/>
              <a:cs typeface="Comfortaa"/>
              <a:sym typeface="Comfortaa"/>
            </a:endParaRPr>
          </a:p>
          <a:p>
            <a:pPr indent="-209550" lvl="0" marL="228600" rtl="0" algn="l">
              <a:lnSpc>
                <a:spcPct val="115000"/>
              </a:lnSpc>
              <a:spcBef>
                <a:spcPts val="0"/>
              </a:spcBef>
              <a:spcAft>
                <a:spcPts val="0"/>
              </a:spcAft>
              <a:buClr>
                <a:schemeClr val="dk1"/>
              </a:buClr>
              <a:buSzPct val="100000"/>
              <a:buFont typeface="Comfortaa"/>
              <a:buChar char="•"/>
            </a:pPr>
            <a:r>
              <a:rPr lang="en-US">
                <a:latin typeface="Comfortaa"/>
                <a:ea typeface="Comfortaa"/>
                <a:cs typeface="Comfortaa"/>
                <a:sym typeface="Comfortaa"/>
              </a:rPr>
              <a:t>Getting Dressed - </a:t>
            </a:r>
            <a:r>
              <a:rPr lang="en-US" sz="2100">
                <a:solidFill>
                  <a:srgbClr val="1C4587"/>
                </a:solidFill>
                <a:latin typeface="Comfortaa"/>
                <a:ea typeface="Comfortaa"/>
                <a:cs typeface="Comfortaa"/>
                <a:sym typeface="Comfortaa"/>
              </a:rPr>
              <a:t>Vestirse</a:t>
            </a:r>
            <a:endParaRPr>
              <a:solidFill>
                <a:srgbClr val="1C4587"/>
              </a:solidFill>
              <a:latin typeface="Comfortaa"/>
              <a:ea typeface="Comfortaa"/>
              <a:cs typeface="Comfortaa"/>
              <a:sym typeface="Comfortaa"/>
            </a:endParaRPr>
          </a:p>
          <a:p>
            <a:pPr indent="0" lvl="0" marL="457200" rtl="0" algn="l">
              <a:lnSpc>
                <a:spcPct val="115000"/>
              </a:lnSpc>
              <a:spcBef>
                <a:spcPts val="0"/>
              </a:spcBef>
              <a:spcAft>
                <a:spcPts val="0"/>
              </a:spcAft>
              <a:buNone/>
            </a:pPr>
            <a:r>
              <a:rPr lang="en-US">
                <a:latin typeface="Comfortaa"/>
                <a:ea typeface="Comfortaa"/>
                <a:cs typeface="Comfortaa"/>
                <a:sym typeface="Comfortaa"/>
              </a:rPr>
              <a:t>No belts - </a:t>
            </a:r>
            <a:r>
              <a:rPr lang="en-US" sz="2100">
                <a:solidFill>
                  <a:srgbClr val="202124"/>
                </a:solidFill>
                <a:latin typeface="Comfortaa"/>
                <a:ea typeface="Comfortaa"/>
                <a:cs typeface="Comfortaa"/>
                <a:sym typeface="Comfortaa"/>
              </a:rPr>
              <a:t>Sin </a:t>
            </a:r>
            <a:r>
              <a:rPr lang="en-US" sz="2100">
                <a:solidFill>
                  <a:srgbClr val="1C4587"/>
                </a:solidFill>
                <a:latin typeface="Comfortaa"/>
                <a:ea typeface="Comfortaa"/>
                <a:cs typeface="Comfortaa"/>
                <a:sym typeface="Comfortaa"/>
              </a:rPr>
              <a:t>cinturones</a:t>
            </a:r>
            <a:endParaRPr sz="2100">
              <a:solidFill>
                <a:srgbClr val="1C4587"/>
              </a:solidFill>
              <a:latin typeface="Comfortaa"/>
              <a:ea typeface="Comfortaa"/>
              <a:cs typeface="Comfortaa"/>
              <a:sym typeface="Comfortaa"/>
            </a:endParaRPr>
          </a:p>
          <a:p>
            <a:pPr indent="0" lvl="0" marL="457200" rtl="0" algn="l">
              <a:lnSpc>
                <a:spcPct val="115000"/>
              </a:lnSpc>
              <a:spcBef>
                <a:spcPts val="0"/>
              </a:spcBef>
              <a:spcAft>
                <a:spcPts val="0"/>
              </a:spcAft>
              <a:buNone/>
            </a:pPr>
            <a:r>
              <a:rPr lang="en-US">
                <a:latin typeface="Comfortaa"/>
                <a:ea typeface="Comfortaa"/>
                <a:cs typeface="Comfortaa"/>
                <a:sym typeface="Comfortaa"/>
              </a:rPr>
              <a:t>Velcro Shoes - </a:t>
            </a:r>
            <a:r>
              <a:rPr lang="en-US" sz="2100">
                <a:solidFill>
                  <a:srgbClr val="1C4587"/>
                </a:solidFill>
                <a:latin typeface="Comfortaa"/>
                <a:ea typeface="Comfortaa"/>
                <a:cs typeface="Comfortaa"/>
                <a:sym typeface="Comfortaa"/>
              </a:rPr>
              <a:t>Zapatos de velcro</a:t>
            </a:r>
            <a:endParaRPr>
              <a:solidFill>
                <a:srgbClr val="1C4587"/>
              </a:solidFill>
              <a:latin typeface="Comfortaa"/>
              <a:ea typeface="Comfortaa"/>
              <a:cs typeface="Comfortaa"/>
              <a:sym typeface="Comfortaa"/>
            </a:endParaRPr>
          </a:p>
          <a:p>
            <a:pPr indent="-209550" lvl="0" marL="228600" rtl="0" algn="l">
              <a:lnSpc>
                <a:spcPct val="115000"/>
              </a:lnSpc>
              <a:spcBef>
                <a:spcPts val="0"/>
              </a:spcBef>
              <a:spcAft>
                <a:spcPts val="0"/>
              </a:spcAft>
              <a:buClr>
                <a:schemeClr val="dk1"/>
              </a:buClr>
              <a:buSzPct val="100000"/>
              <a:buFont typeface="Comfortaa"/>
              <a:buChar char="•"/>
            </a:pPr>
            <a:r>
              <a:rPr lang="en-US">
                <a:latin typeface="Comfortaa"/>
                <a:ea typeface="Comfortaa"/>
                <a:cs typeface="Comfortaa"/>
                <a:sym typeface="Comfortaa"/>
              </a:rPr>
              <a:t>Eating / Cleaning Up - </a:t>
            </a:r>
            <a:r>
              <a:rPr lang="en-US" sz="2100">
                <a:solidFill>
                  <a:srgbClr val="1C4587"/>
                </a:solidFill>
                <a:latin typeface="Comfortaa"/>
                <a:ea typeface="Comfortaa"/>
                <a:cs typeface="Comfortaa"/>
                <a:sym typeface="Comfortaa"/>
              </a:rPr>
              <a:t>Comiendo/ Limpiar</a:t>
            </a:r>
            <a:endParaRPr>
              <a:solidFill>
                <a:srgbClr val="1C4587"/>
              </a:solidFill>
              <a:latin typeface="Comfortaa"/>
              <a:ea typeface="Comfortaa"/>
              <a:cs typeface="Comfortaa"/>
              <a:sym typeface="Comfortaa"/>
            </a:endParaRPr>
          </a:p>
          <a:p>
            <a:pPr indent="-209550" lvl="0" marL="228600" rtl="0" algn="l">
              <a:lnSpc>
                <a:spcPct val="115000"/>
              </a:lnSpc>
              <a:spcBef>
                <a:spcPts val="0"/>
              </a:spcBef>
              <a:spcAft>
                <a:spcPts val="0"/>
              </a:spcAft>
              <a:buClr>
                <a:schemeClr val="dk1"/>
              </a:buClr>
              <a:buSzPct val="100000"/>
              <a:buFont typeface="Comfortaa"/>
              <a:buChar char="•"/>
            </a:pPr>
            <a:r>
              <a:rPr lang="en-US">
                <a:latin typeface="Comfortaa"/>
                <a:ea typeface="Comfortaa"/>
                <a:cs typeface="Comfortaa"/>
                <a:sym typeface="Comfortaa"/>
              </a:rPr>
              <a:t>Sitting for 10 minutes - </a:t>
            </a:r>
            <a:r>
              <a:rPr lang="en-US" sz="2100">
                <a:solidFill>
                  <a:srgbClr val="1C4587"/>
                </a:solidFill>
                <a:latin typeface="Comfortaa"/>
                <a:ea typeface="Comfortaa"/>
                <a:cs typeface="Comfortaa"/>
                <a:sym typeface="Comfortaa"/>
              </a:rPr>
              <a:t>Sentado durante 10 minutos</a:t>
            </a:r>
            <a:endParaRPr>
              <a:solidFill>
                <a:srgbClr val="1C4587"/>
              </a:solidFill>
              <a:latin typeface="Comfortaa"/>
              <a:ea typeface="Comfortaa"/>
              <a:cs typeface="Comfortaa"/>
              <a:sym typeface="Comfortaa"/>
            </a:endParaRPr>
          </a:p>
          <a:p>
            <a:pPr indent="-198755" lvl="0" marL="228600" rtl="0" algn="l">
              <a:lnSpc>
                <a:spcPct val="115000"/>
              </a:lnSpc>
              <a:spcBef>
                <a:spcPts val="0"/>
              </a:spcBef>
              <a:spcAft>
                <a:spcPts val="0"/>
              </a:spcAft>
              <a:buSzPct val="90000"/>
              <a:buFont typeface="Comfortaa"/>
              <a:buChar char="•"/>
            </a:pPr>
            <a:r>
              <a:rPr lang="en-US">
                <a:latin typeface="Comfortaa"/>
                <a:ea typeface="Comfortaa"/>
                <a:cs typeface="Comfortaa"/>
                <a:sym typeface="Comfortaa"/>
              </a:rPr>
              <a:t>Following one step direction - </a:t>
            </a:r>
            <a:r>
              <a:rPr lang="en-US" sz="2100">
                <a:solidFill>
                  <a:srgbClr val="1C4587"/>
                </a:solidFill>
                <a:latin typeface="Comfortaa"/>
                <a:ea typeface="Comfortaa"/>
                <a:cs typeface="Comfortaa"/>
                <a:sym typeface="Comfortaa"/>
              </a:rPr>
              <a:t>Siguiendo la dirección de un paso</a:t>
            </a:r>
            <a:endParaRPr>
              <a:solidFill>
                <a:srgbClr val="1C4587"/>
              </a:solidFill>
              <a:latin typeface="Comfortaa"/>
              <a:ea typeface="Comfortaa"/>
              <a:cs typeface="Comfortaa"/>
              <a:sym typeface="Comfortaa"/>
            </a:endParaRPr>
          </a:p>
          <a:p>
            <a:pPr indent="-198755" lvl="0" marL="228600" rtl="0" algn="l">
              <a:lnSpc>
                <a:spcPct val="115000"/>
              </a:lnSpc>
              <a:spcBef>
                <a:spcPts val="0"/>
              </a:spcBef>
              <a:spcAft>
                <a:spcPts val="0"/>
              </a:spcAft>
              <a:buSzPct val="90000"/>
              <a:buFont typeface="Comfortaa"/>
              <a:buChar char="•"/>
            </a:pPr>
            <a:r>
              <a:rPr lang="en-US">
                <a:latin typeface="Comfortaa"/>
                <a:ea typeface="Comfortaa"/>
                <a:cs typeface="Comfortaa"/>
                <a:sym typeface="Comfortaa"/>
              </a:rPr>
              <a:t>Having a home schedule - </a:t>
            </a:r>
            <a:r>
              <a:rPr lang="en-US" sz="2100">
                <a:solidFill>
                  <a:srgbClr val="1C4587"/>
                </a:solidFill>
                <a:latin typeface="Comfortaa"/>
                <a:ea typeface="Comfortaa"/>
                <a:cs typeface="Comfortaa"/>
                <a:sym typeface="Comfortaa"/>
              </a:rPr>
              <a:t>Tener un horario en casa</a:t>
            </a:r>
            <a:endParaRPr>
              <a:solidFill>
                <a:srgbClr val="1C4587"/>
              </a:solidFill>
              <a:latin typeface="Comfortaa"/>
              <a:ea typeface="Comfortaa"/>
              <a:cs typeface="Comfortaa"/>
              <a:sym typeface="Comfortaa"/>
            </a:endParaRPr>
          </a:p>
          <a:p>
            <a:pPr indent="-198755" lvl="0" marL="228600" rtl="0" algn="l">
              <a:lnSpc>
                <a:spcPct val="115000"/>
              </a:lnSpc>
              <a:spcBef>
                <a:spcPts val="0"/>
              </a:spcBef>
              <a:spcAft>
                <a:spcPts val="0"/>
              </a:spcAft>
              <a:buSzPct val="85714"/>
              <a:buFont typeface="Comfortaa"/>
              <a:buChar char="•"/>
            </a:pPr>
            <a:r>
              <a:rPr lang="en-US">
                <a:solidFill>
                  <a:srgbClr val="000000"/>
                </a:solidFill>
                <a:latin typeface="Comfortaa"/>
                <a:ea typeface="Comfortaa"/>
                <a:cs typeface="Comfortaa"/>
                <a:sym typeface="Comfortaa"/>
              </a:rPr>
              <a:t>Sleep Schedule - </a:t>
            </a:r>
            <a:r>
              <a:rPr lang="en-US" sz="2100">
                <a:solidFill>
                  <a:srgbClr val="1C4587"/>
                </a:solidFill>
                <a:latin typeface="Comfortaa"/>
                <a:ea typeface="Comfortaa"/>
                <a:cs typeface="Comfortaa"/>
                <a:sym typeface="Comfortaa"/>
              </a:rPr>
              <a:t>Horario de dormir</a:t>
            </a:r>
            <a:endParaRPr sz="2100">
              <a:solidFill>
                <a:srgbClr val="1C4587"/>
              </a:solidFill>
              <a:latin typeface="Comfortaa"/>
              <a:ea typeface="Comfortaa"/>
              <a:cs typeface="Comfortaa"/>
              <a:sym typeface="Comfortaa"/>
            </a:endParaRPr>
          </a:p>
          <a:p>
            <a:pPr indent="-214947" lvl="0" marL="228600" rtl="0" algn="l">
              <a:lnSpc>
                <a:spcPct val="115000"/>
              </a:lnSpc>
              <a:spcBef>
                <a:spcPts val="0"/>
              </a:spcBef>
              <a:spcAft>
                <a:spcPts val="0"/>
              </a:spcAft>
              <a:buClr>
                <a:srgbClr val="1C4587"/>
              </a:buClr>
              <a:buSzPct val="100000"/>
              <a:buFont typeface="Comfortaa"/>
              <a:buChar char="•"/>
            </a:pPr>
            <a:r>
              <a:rPr lang="en-US" sz="2100">
                <a:solidFill>
                  <a:srgbClr val="1C4587"/>
                </a:solidFill>
                <a:latin typeface="Comfortaa"/>
                <a:ea typeface="Comfortaa"/>
                <a:cs typeface="Comfortaa"/>
                <a:sym typeface="Comfortaa"/>
              </a:rPr>
              <a:t>Going back to school-Volviendo a la escuela</a:t>
            </a:r>
            <a:endParaRPr sz="2100">
              <a:solidFill>
                <a:srgbClr val="1C4587"/>
              </a:solidFill>
              <a:latin typeface="Comfortaa"/>
              <a:ea typeface="Comfortaa"/>
              <a:cs typeface="Comfortaa"/>
              <a:sym typeface="Comfortaa"/>
            </a:endParaRPr>
          </a:p>
          <a:p>
            <a:pPr indent="0" lvl="0" marL="457200" rtl="0" algn="l">
              <a:lnSpc>
                <a:spcPct val="115000"/>
              </a:lnSpc>
              <a:spcBef>
                <a:spcPts val="0"/>
              </a:spcBef>
              <a:spcAft>
                <a:spcPts val="0"/>
              </a:spcAft>
              <a:buNone/>
            </a:pPr>
            <a:r>
              <a:rPr lang="en-US" sz="2100">
                <a:solidFill>
                  <a:srgbClr val="1C4587"/>
                </a:solidFill>
                <a:latin typeface="Comfortaa"/>
                <a:ea typeface="Comfortaa"/>
                <a:cs typeface="Comfortaa"/>
                <a:sym typeface="Comfortaa"/>
              </a:rPr>
              <a:t>Example/Ejemplo- </a:t>
            </a:r>
            <a:r>
              <a:rPr lang="en-US" sz="2100" u="sng">
                <a:solidFill>
                  <a:schemeClr val="hlink"/>
                </a:solidFill>
                <a:latin typeface="Comfortaa"/>
                <a:ea typeface="Comfortaa"/>
                <a:cs typeface="Comfortaa"/>
                <a:sym typeface="Comfortaa"/>
                <a:hlinkClick r:id="rId4"/>
              </a:rPr>
              <a:t>https://www.youtube.com/watch?v=7PKEuB8W1NI</a:t>
            </a:r>
            <a:endParaRPr sz="2100">
              <a:solidFill>
                <a:srgbClr val="1C4587"/>
              </a:solidFill>
              <a:latin typeface="Comfortaa"/>
              <a:ea typeface="Comfortaa"/>
              <a:cs typeface="Comfortaa"/>
              <a:sym typeface="Comfortaa"/>
            </a:endParaRPr>
          </a:p>
          <a:p>
            <a:pPr indent="0" lvl="0" marL="0" rtl="0" algn="l">
              <a:lnSpc>
                <a:spcPct val="115000"/>
              </a:lnSpc>
              <a:spcBef>
                <a:spcPts val="0"/>
              </a:spcBef>
              <a:spcAft>
                <a:spcPts val="0"/>
              </a:spcAft>
              <a:buNone/>
            </a:pPr>
            <a:r>
              <a:t/>
            </a:r>
            <a:endParaRPr sz="2100">
              <a:solidFill>
                <a:srgbClr val="1C4587"/>
              </a:solidFill>
              <a:latin typeface="Comfortaa"/>
              <a:ea typeface="Comfortaa"/>
              <a:cs typeface="Comfortaa"/>
              <a:sym typeface="Comfortaa"/>
            </a:endParaRPr>
          </a:p>
          <a:p>
            <a:pPr indent="0" lvl="0" marL="457200" rtl="0" algn="l">
              <a:lnSpc>
                <a:spcPct val="115000"/>
              </a:lnSpc>
              <a:spcBef>
                <a:spcPts val="0"/>
              </a:spcBef>
              <a:spcAft>
                <a:spcPts val="0"/>
              </a:spcAft>
              <a:buNone/>
            </a:pPr>
            <a:r>
              <a:t/>
            </a:r>
            <a:endParaRPr sz="2100">
              <a:solidFill>
                <a:srgbClr val="1C4587"/>
              </a:solidFill>
              <a:latin typeface="Comfortaa"/>
              <a:ea typeface="Comfortaa"/>
              <a:cs typeface="Comfortaa"/>
              <a:sym typeface="Comfortaa"/>
            </a:endParaRPr>
          </a:p>
        </p:txBody>
      </p:sp>
      <p:pic>
        <p:nvPicPr>
          <p:cNvPr id="320" name="Google Shape;320;p4"/>
          <p:cNvPicPr preferRelativeResize="0"/>
          <p:nvPr/>
        </p:nvPicPr>
        <p:blipFill>
          <a:blip r:embed="rId5">
            <a:alphaModFix/>
          </a:blip>
          <a:stretch>
            <a:fillRect/>
          </a:stretch>
        </p:blipFill>
        <p:spPr>
          <a:xfrm>
            <a:off x="174927" y="1525475"/>
            <a:ext cx="1420125" cy="1618825"/>
          </a:xfrm>
          <a:prstGeom prst="rect">
            <a:avLst/>
          </a:prstGeom>
          <a:noFill/>
          <a:ln>
            <a:noFill/>
          </a:ln>
        </p:spPr>
      </p:pic>
      <p:pic>
        <p:nvPicPr>
          <p:cNvPr id="321" name="Google Shape;321;p4"/>
          <p:cNvPicPr preferRelativeResize="0"/>
          <p:nvPr/>
        </p:nvPicPr>
        <p:blipFill>
          <a:blip r:embed="rId6">
            <a:alphaModFix/>
          </a:blip>
          <a:stretch>
            <a:fillRect/>
          </a:stretch>
        </p:blipFill>
        <p:spPr>
          <a:xfrm>
            <a:off x="10412976" y="2615450"/>
            <a:ext cx="1779023" cy="1750950"/>
          </a:xfrm>
          <a:prstGeom prst="rect">
            <a:avLst/>
          </a:prstGeom>
          <a:noFill/>
          <a:ln>
            <a:noFill/>
          </a:ln>
        </p:spPr>
      </p:pic>
      <p:pic>
        <p:nvPicPr>
          <p:cNvPr id="322" name="Google Shape;322;p4"/>
          <p:cNvPicPr preferRelativeResize="0"/>
          <p:nvPr/>
        </p:nvPicPr>
        <p:blipFill>
          <a:blip r:embed="rId7">
            <a:alphaModFix/>
          </a:blip>
          <a:stretch>
            <a:fillRect/>
          </a:stretch>
        </p:blipFill>
        <p:spPr>
          <a:xfrm>
            <a:off x="298556" y="3570350"/>
            <a:ext cx="1330769" cy="1382100"/>
          </a:xfrm>
          <a:prstGeom prst="rect">
            <a:avLst/>
          </a:prstGeom>
          <a:noFill/>
          <a:ln>
            <a:noFill/>
          </a:ln>
        </p:spPr>
      </p:pic>
      <p:pic>
        <p:nvPicPr>
          <p:cNvPr id="323" name="Google Shape;323;p4"/>
          <p:cNvPicPr preferRelativeResize="0"/>
          <p:nvPr/>
        </p:nvPicPr>
        <p:blipFill>
          <a:blip r:embed="rId8">
            <a:alphaModFix/>
          </a:blip>
          <a:stretch>
            <a:fillRect/>
          </a:stretch>
        </p:blipFill>
        <p:spPr>
          <a:xfrm>
            <a:off x="6969274" y="5242375"/>
            <a:ext cx="2039050" cy="1163500"/>
          </a:xfrm>
          <a:prstGeom prst="rect">
            <a:avLst/>
          </a:prstGeom>
          <a:noFill/>
          <a:ln>
            <a:noFill/>
          </a:ln>
        </p:spPr>
      </p:pic>
      <p:sp>
        <p:nvSpPr>
          <p:cNvPr id="324" name="Google Shape;324;p4"/>
          <p:cNvSpPr txBox="1"/>
          <p:nvPr/>
        </p:nvSpPr>
        <p:spPr>
          <a:xfrm>
            <a:off x="174925" y="556550"/>
            <a:ext cx="9465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25" name="Google Shape;325;p4"/>
          <p:cNvPicPr preferRelativeResize="0"/>
          <p:nvPr/>
        </p:nvPicPr>
        <p:blipFill>
          <a:blip r:embed="rId9">
            <a:alphaModFix/>
          </a:blip>
          <a:stretch>
            <a:fillRect/>
          </a:stretch>
        </p:blipFill>
        <p:spPr>
          <a:xfrm>
            <a:off x="4946050" y="5139550"/>
            <a:ext cx="1779025" cy="15607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c920d51b56_0_17"/>
          <p:cNvSpPr txBox="1"/>
          <p:nvPr>
            <p:ph type="ctrTitle"/>
          </p:nvPr>
        </p:nvSpPr>
        <p:spPr>
          <a:xfrm>
            <a:off x="838200" y="533400"/>
            <a:ext cx="9138600" cy="36723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sz="3000">
                <a:latin typeface="Comfortaa"/>
                <a:ea typeface="Comfortaa"/>
                <a:cs typeface="Comfortaa"/>
                <a:sym typeface="Comfortaa"/>
              </a:rPr>
              <a:t>Thank you parents!!!</a:t>
            </a:r>
            <a:endParaRPr sz="3000">
              <a:latin typeface="Comfortaa"/>
              <a:ea typeface="Comfortaa"/>
              <a:cs typeface="Comfortaa"/>
              <a:sym typeface="Comfortaa"/>
            </a:endParaRPr>
          </a:p>
          <a:p>
            <a:pPr indent="0" lvl="0" marL="0" marR="38100" rtl="0" algn="ctr">
              <a:lnSpc>
                <a:spcPct val="128571"/>
              </a:lnSpc>
              <a:spcBef>
                <a:spcPts val="0"/>
              </a:spcBef>
              <a:spcAft>
                <a:spcPts val="0"/>
              </a:spcAft>
              <a:buNone/>
            </a:pPr>
            <a:r>
              <a:rPr lang="en-US" sz="3000">
                <a:solidFill>
                  <a:srgbClr val="1C4587"/>
                </a:solidFill>
                <a:latin typeface="Comfortaa"/>
                <a:ea typeface="Comfortaa"/>
                <a:cs typeface="Comfortaa"/>
                <a:sym typeface="Comfortaa"/>
              </a:rPr>
              <a:t>Gracias padres !!!</a:t>
            </a:r>
            <a:endParaRPr sz="3000">
              <a:solidFill>
                <a:srgbClr val="1C4587"/>
              </a:solidFill>
              <a:latin typeface="Comfortaa"/>
              <a:ea typeface="Comfortaa"/>
              <a:cs typeface="Comfortaa"/>
              <a:sym typeface="Comfortaa"/>
            </a:endParaRPr>
          </a:p>
          <a:p>
            <a:pPr indent="0" lvl="0" marL="0" marR="38100" rtl="0" algn="ctr">
              <a:lnSpc>
                <a:spcPct val="128571"/>
              </a:lnSpc>
              <a:spcBef>
                <a:spcPts val="0"/>
              </a:spcBef>
              <a:spcAft>
                <a:spcPts val="0"/>
              </a:spcAft>
              <a:buNone/>
            </a:pPr>
            <a:r>
              <a:t/>
            </a:r>
            <a:endParaRPr sz="3000">
              <a:solidFill>
                <a:srgbClr val="1C4587"/>
              </a:solidFill>
              <a:latin typeface="Comfortaa"/>
              <a:ea typeface="Comfortaa"/>
              <a:cs typeface="Comfortaa"/>
              <a:sym typeface="Comfortaa"/>
            </a:endParaRPr>
          </a:p>
          <a:p>
            <a:pPr indent="0" lvl="0" marL="0" rtl="0" algn="ctr">
              <a:spcBef>
                <a:spcPts val="0"/>
              </a:spcBef>
              <a:spcAft>
                <a:spcPts val="0"/>
              </a:spcAft>
              <a:buNone/>
            </a:pPr>
            <a:r>
              <a:rPr lang="en-US" sz="2200">
                <a:latin typeface="Comfortaa"/>
                <a:ea typeface="Comfortaa"/>
                <a:cs typeface="Comfortaa"/>
                <a:sym typeface="Comfortaa"/>
              </a:rPr>
              <a:t>Questions?</a:t>
            </a:r>
            <a:endParaRPr sz="2200">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ts val="1100"/>
              <a:buFont typeface="Arial"/>
              <a:buNone/>
            </a:pPr>
            <a:r>
              <a:rPr lang="en-US" sz="2200">
                <a:solidFill>
                  <a:srgbClr val="1C4587"/>
                </a:solidFill>
                <a:latin typeface="Comfortaa"/>
                <a:ea typeface="Comfortaa"/>
                <a:cs typeface="Comfortaa"/>
                <a:sym typeface="Comfortaa"/>
              </a:rPr>
              <a:t>¿PREGUNTAS?</a:t>
            </a:r>
            <a:endParaRPr sz="2200">
              <a:latin typeface="Comfortaa"/>
              <a:ea typeface="Comfortaa"/>
              <a:cs typeface="Comfortaa"/>
              <a:sym typeface="Comfortaa"/>
            </a:endParaRPr>
          </a:p>
          <a:p>
            <a:pPr indent="0" lvl="0" marL="0" rtl="0" algn="l">
              <a:lnSpc>
                <a:spcPct val="100000"/>
              </a:lnSpc>
              <a:spcBef>
                <a:spcPts val="0"/>
              </a:spcBef>
              <a:spcAft>
                <a:spcPts val="0"/>
              </a:spcAft>
              <a:buClr>
                <a:schemeClr val="dk2"/>
              </a:buClr>
              <a:buSzPts val="1100"/>
              <a:buFont typeface="Arial"/>
              <a:buNone/>
            </a:pPr>
            <a:r>
              <a:t/>
            </a:r>
            <a:endParaRPr>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caae6245ec_1_0"/>
          <p:cNvSpPr txBox="1"/>
          <p:nvPr>
            <p:ph type="title"/>
          </p:nvPr>
        </p:nvSpPr>
        <p:spPr>
          <a:xfrm>
            <a:off x="838200" y="590900"/>
            <a:ext cx="9829800" cy="1156800"/>
          </a:xfrm>
          <a:prstGeom prst="rect">
            <a:avLst/>
          </a:prstGeom>
          <a:noFill/>
          <a:ln>
            <a:noFill/>
          </a:ln>
        </p:spPr>
        <p:txBody>
          <a:bodyPr anchorCtr="0" anchor="b" bIns="45700" lIns="91425" spcFirstLastPara="1" rIns="91425" wrap="square" tIns="45700">
            <a:normAutofit fontScale="90000"/>
          </a:bodyPr>
          <a:lstStyle/>
          <a:p>
            <a:pPr indent="0" lvl="0" marL="457200" rtl="0" algn="ctr">
              <a:spcBef>
                <a:spcPts val="1800"/>
              </a:spcBef>
              <a:spcAft>
                <a:spcPts val="0"/>
              </a:spcAft>
              <a:buClr>
                <a:schemeClr val="dk2"/>
              </a:buClr>
              <a:buSzPct val="41684"/>
              <a:buFont typeface="Arial"/>
              <a:buNone/>
            </a:pPr>
            <a:r>
              <a:rPr lang="en-US" sz="2638">
                <a:latin typeface="Comfortaa"/>
                <a:ea typeface="Comfortaa"/>
                <a:cs typeface="Comfortaa"/>
                <a:sym typeface="Comfortaa"/>
              </a:rPr>
              <a:t>Elementary Mild-Moderate Coordinators</a:t>
            </a:r>
            <a:endParaRPr sz="2638">
              <a:latin typeface="Comfortaa"/>
              <a:ea typeface="Comfortaa"/>
              <a:cs typeface="Comfortaa"/>
              <a:sym typeface="Comfortaa"/>
            </a:endParaRPr>
          </a:p>
          <a:p>
            <a:pPr indent="0" lvl="0" marL="457200" rtl="0" algn="ctr">
              <a:spcBef>
                <a:spcPts val="1800"/>
              </a:spcBef>
              <a:spcAft>
                <a:spcPts val="0"/>
              </a:spcAft>
              <a:buClr>
                <a:schemeClr val="dk2"/>
              </a:buClr>
              <a:buSzPct val="41684"/>
              <a:buFont typeface="Arial"/>
              <a:buNone/>
            </a:pPr>
            <a:r>
              <a:rPr lang="en-US" sz="2638">
                <a:latin typeface="Comfortaa"/>
                <a:ea typeface="Comfortaa"/>
                <a:cs typeface="Comfortaa"/>
                <a:sym typeface="Comfortaa"/>
              </a:rPr>
              <a:t>Coordinadoras de primaria leve/ moderada primaria</a:t>
            </a:r>
            <a:endParaRPr sz="2638">
              <a:latin typeface="Comfortaa"/>
              <a:ea typeface="Comfortaa"/>
              <a:cs typeface="Comfortaa"/>
              <a:sym typeface="Comfortaa"/>
            </a:endParaRPr>
          </a:p>
          <a:p>
            <a:pPr indent="0" lvl="0" marL="0" rtl="0" algn="l">
              <a:lnSpc>
                <a:spcPct val="90000"/>
              </a:lnSpc>
              <a:spcBef>
                <a:spcPts val="0"/>
              </a:spcBef>
              <a:spcAft>
                <a:spcPts val="0"/>
              </a:spcAft>
              <a:buClr>
                <a:schemeClr val="dk1"/>
              </a:buClr>
              <a:buSzPct val="160000"/>
              <a:buFont typeface="Times New Roman"/>
              <a:buNone/>
            </a:pPr>
            <a:r>
              <a:rPr lang="en-US">
                <a:latin typeface="Comfortaa"/>
                <a:ea typeface="Comfortaa"/>
                <a:cs typeface="Comfortaa"/>
                <a:sym typeface="Comfortaa"/>
              </a:rPr>
              <a:t>	</a:t>
            </a:r>
            <a:r>
              <a:rPr lang="en-US">
                <a:latin typeface="Comfortaa"/>
                <a:ea typeface="Comfortaa"/>
                <a:cs typeface="Comfortaa"/>
                <a:sym typeface="Comfortaa"/>
              </a:rPr>
              <a:t>	    </a:t>
            </a:r>
            <a:r>
              <a:rPr lang="en-US" sz="3300">
                <a:latin typeface="Comfortaa"/>
                <a:ea typeface="Comfortaa"/>
                <a:cs typeface="Comfortaa"/>
                <a:sym typeface="Comfortaa"/>
              </a:rPr>
              <a:t>    </a:t>
            </a:r>
            <a:r>
              <a:rPr lang="en-US" sz="2000">
                <a:solidFill>
                  <a:srgbClr val="1C4587"/>
                </a:solidFill>
                <a:latin typeface="Comfortaa"/>
                <a:ea typeface="Comfortaa"/>
                <a:cs typeface="Comfortaa"/>
                <a:sym typeface="Comfortaa"/>
              </a:rPr>
              <a:t>Contact Information/</a:t>
            </a:r>
            <a:r>
              <a:rPr lang="en-US" sz="2000">
                <a:solidFill>
                  <a:srgbClr val="1C4587"/>
                </a:solidFill>
                <a:latin typeface="Comfortaa"/>
                <a:ea typeface="Comfortaa"/>
                <a:cs typeface="Comfortaa"/>
                <a:sym typeface="Comfortaa"/>
              </a:rPr>
              <a:t>información de </a:t>
            </a:r>
            <a:r>
              <a:rPr b="1" lang="en-US" sz="2000">
                <a:solidFill>
                  <a:srgbClr val="1C4587"/>
                </a:solidFill>
                <a:latin typeface="Comfortaa"/>
                <a:ea typeface="Comfortaa"/>
                <a:cs typeface="Comfortaa"/>
                <a:sym typeface="Comfortaa"/>
              </a:rPr>
              <a:t>contacto</a:t>
            </a:r>
            <a:endParaRPr sz="2000">
              <a:solidFill>
                <a:srgbClr val="1C4587"/>
              </a:solidFill>
              <a:latin typeface="Comfortaa"/>
              <a:ea typeface="Comfortaa"/>
              <a:cs typeface="Comfortaa"/>
              <a:sym typeface="Comfortaa"/>
            </a:endParaRPr>
          </a:p>
        </p:txBody>
      </p:sp>
      <p:sp>
        <p:nvSpPr>
          <p:cNvPr id="136" name="Google Shape;136;gcaae6245ec_1_0"/>
          <p:cNvSpPr txBox="1"/>
          <p:nvPr>
            <p:ph idx="1" type="body"/>
          </p:nvPr>
        </p:nvSpPr>
        <p:spPr>
          <a:xfrm>
            <a:off x="1094250" y="1825625"/>
            <a:ext cx="4389000" cy="4244400"/>
          </a:xfrm>
          <a:prstGeom prst="rect">
            <a:avLst/>
          </a:prstGeom>
          <a:noFill/>
          <a:ln>
            <a:noFill/>
          </a:ln>
        </p:spPr>
        <p:txBody>
          <a:bodyPr anchorCtr="0" anchor="t" bIns="45700" lIns="91425" spcFirstLastPara="1" rIns="91425" wrap="square" tIns="45700">
            <a:normAutofit fontScale="85000" lnSpcReduction="20000"/>
          </a:bodyPr>
          <a:lstStyle/>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b="1" sz="2400">
              <a:latin typeface="Comfortaa"/>
              <a:ea typeface="Comfortaa"/>
              <a:cs typeface="Comfortaa"/>
              <a:sym typeface="Comfortaa"/>
            </a:endParaRPr>
          </a:p>
          <a:p>
            <a:pPr indent="0" lvl="0" marL="457200" rtl="0" algn="l">
              <a:lnSpc>
                <a:spcPct val="100000"/>
              </a:lnSpc>
              <a:spcBef>
                <a:spcPts val="0"/>
              </a:spcBef>
              <a:spcAft>
                <a:spcPts val="0"/>
              </a:spcAft>
              <a:buNone/>
            </a:pPr>
            <a:r>
              <a:t/>
            </a:r>
            <a:endParaRPr b="1" sz="2400">
              <a:latin typeface="Comfortaa"/>
              <a:ea typeface="Comfortaa"/>
              <a:cs typeface="Comfortaa"/>
              <a:sym typeface="Comfortaa"/>
            </a:endParaRPr>
          </a:p>
          <a:p>
            <a:pPr indent="0" lvl="0" marL="457200" rtl="0" algn="l">
              <a:lnSpc>
                <a:spcPct val="100000"/>
              </a:lnSpc>
              <a:spcBef>
                <a:spcPts val="0"/>
              </a:spcBef>
              <a:spcAft>
                <a:spcPts val="0"/>
              </a:spcAft>
              <a:buNone/>
            </a:pPr>
            <a:r>
              <a:t/>
            </a:r>
            <a:endParaRPr b="1" sz="2400">
              <a:latin typeface="Comfortaa"/>
              <a:ea typeface="Comfortaa"/>
              <a:cs typeface="Comfortaa"/>
              <a:sym typeface="Comfortaa"/>
            </a:endParaRPr>
          </a:p>
          <a:p>
            <a:pPr indent="0" lvl="0" marL="457200" rtl="0" algn="l">
              <a:lnSpc>
                <a:spcPct val="100000"/>
              </a:lnSpc>
              <a:spcBef>
                <a:spcPts val="0"/>
              </a:spcBef>
              <a:spcAft>
                <a:spcPts val="0"/>
              </a:spcAft>
              <a:buNone/>
            </a:pPr>
            <a:r>
              <a:t/>
            </a:r>
            <a:endParaRPr b="1" sz="2400">
              <a:latin typeface="Comfortaa"/>
              <a:ea typeface="Comfortaa"/>
              <a:cs typeface="Comfortaa"/>
              <a:sym typeface="Comfortaa"/>
            </a:endParaRPr>
          </a:p>
          <a:p>
            <a:pPr indent="0" lvl="0" marL="0" rtl="0" algn="ctr">
              <a:lnSpc>
                <a:spcPct val="100000"/>
              </a:lnSpc>
              <a:spcBef>
                <a:spcPts val="0"/>
              </a:spcBef>
              <a:spcAft>
                <a:spcPts val="0"/>
              </a:spcAft>
              <a:buNone/>
            </a:pPr>
            <a:r>
              <a:rPr b="1" lang="en-US" sz="2900">
                <a:latin typeface="Comfortaa"/>
                <a:ea typeface="Comfortaa"/>
                <a:cs typeface="Comfortaa"/>
                <a:sym typeface="Comfortaa"/>
              </a:rPr>
              <a:t>Jenny Sosa </a:t>
            </a:r>
            <a:endParaRPr b="1" sz="2900">
              <a:latin typeface="Comfortaa"/>
              <a:ea typeface="Comfortaa"/>
              <a:cs typeface="Comfortaa"/>
              <a:sym typeface="Comfortaa"/>
            </a:endParaRPr>
          </a:p>
          <a:p>
            <a:pPr indent="0" lvl="0" marL="457200" rtl="0" algn="ctr">
              <a:lnSpc>
                <a:spcPct val="100000"/>
              </a:lnSpc>
              <a:spcBef>
                <a:spcPts val="0"/>
              </a:spcBef>
              <a:spcAft>
                <a:spcPts val="0"/>
              </a:spcAft>
              <a:buNone/>
            </a:pPr>
            <a:r>
              <a:rPr lang="en-US" sz="2900" u="sng">
                <a:solidFill>
                  <a:schemeClr val="hlink"/>
                </a:solidFill>
                <a:latin typeface="Comfortaa"/>
                <a:ea typeface="Comfortaa"/>
                <a:cs typeface="Comfortaa"/>
                <a:sym typeface="Comfortaa"/>
                <a:hlinkClick r:id="rId3"/>
              </a:rPr>
              <a:t>jenny.sosa@sausd.us</a:t>
            </a:r>
            <a:endParaRPr sz="2900">
              <a:latin typeface="Comfortaa"/>
              <a:ea typeface="Comfortaa"/>
              <a:cs typeface="Comfortaa"/>
              <a:sym typeface="Comfortaa"/>
            </a:endParaRPr>
          </a:p>
          <a:p>
            <a:pPr indent="0" lvl="0" marL="457200" rtl="0" algn="ctr">
              <a:lnSpc>
                <a:spcPct val="100000"/>
              </a:lnSpc>
              <a:spcBef>
                <a:spcPts val="0"/>
              </a:spcBef>
              <a:spcAft>
                <a:spcPts val="0"/>
              </a:spcAft>
              <a:buNone/>
            </a:pPr>
            <a:r>
              <a:t/>
            </a:r>
            <a:endParaRPr sz="2900">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0" rtl="0" algn="l">
              <a:lnSpc>
                <a:spcPct val="100000"/>
              </a:lnSpc>
              <a:spcBef>
                <a:spcPts val="0"/>
              </a:spcBef>
              <a:spcAft>
                <a:spcPts val="0"/>
              </a:spcAft>
              <a:buNone/>
            </a:pPr>
            <a:r>
              <a:t/>
            </a:r>
            <a:endParaRPr>
              <a:latin typeface="Comfortaa"/>
              <a:ea typeface="Comfortaa"/>
              <a:cs typeface="Comfortaa"/>
              <a:sym typeface="Comfortaa"/>
            </a:endParaRPr>
          </a:p>
        </p:txBody>
      </p:sp>
      <p:sp>
        <p:nvSpPr>
          <p:cNvPr id="137" name="Google Shape;137;gcaae6245ec_1_0"/>
          <p:cNvSpPr txBox="1"/>
          <p:nvPr>
            <p:ph idx="2" type="body"/>
          </p:nvPr>
        </p:nvSpPr>
        <p:spPr>
          <a:xfrm>
            <a:off x="6869780" y="1825625"/>
            <a:ext cx="4389000" cy="3474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ctr">
              <a:lnSpc>
                <a:spcPct val="100000"/>
              </a:lnSpc>
              <a:spcBef>
                <a:spcPts val="0"/>
              </a:spcBef>
              <a:spcAft>
                <a:spcPts val="0"/>
              </a:spcAft>
              <a:buClr>
                <a:schemeClr val="dk2"/>
              </a:buClr>
              <a:buSzPts val="1100"/>
              <a:buFont typeface="Arial"/>
              <a:buNone/>
            </a:pPr>
            <a:r>
              <a:rPr b="1" lang="en-US" sz="2250">
                <a:latin typeface="Comfortaa"/>
                <a:ea typeface="Comfortaa"/>
                <a:cs typeface="Comfortaa"/>
                <a:sym typeface="Comfortaa"/>
              </a:rPr>
              <a:t>      </a:t>
            </a:r>
            <a:r>
              <a:rPr b="1" lang="en-US" sz="2250">
                <a:latin typeface="Comfortaa"/>
                <a:ea typeface="Comfortaa"/>
                <a:cs typeface="Comfortaa"/>
                <a:sym typeface="Comfortaa"/>
              </a:rPr>
              <a:t>Gabriela Palosaari</a:t>
            </a:r>
            <a:endParaRPr b="1" sz="2250">
              <a:latin typeface="Comfortaa"/>
              <a:ea typeface="Comfortaa"/>
              <a:cs typeface="Comfortaa"/>
              <a:sym typeface="Comfortaa"/>
            </a:endParaRPr>
          </a:p>
          <a:p>
            <a:pPr indent="0" lvl="0" marL="457200" rtl="0" algn="ctr">
              <a:lnSpc>
                <a:spcPct val="100000"/>
              </a:lnSpc>
              <a:spcBef>
                <a:spcPts val="0"/>
              </a:spcBef>
              <a:spcAft>
                <a:spcPts val="0"/>
              </a:spcAft>
              <a:buClr>
                <a:schemeClr val="dk2"/>
              </a:buClr>
              <a:buSzPts val="1100"/>
              <a:buFont typeface="Arial"/>
              <a:buNone/>
            </a:pPr>
            <a:r>
              <a:rPr lang="en-US" sz="1850">
                <a:solidFill>
                  <a:srgbClr val="FF9900"/>
                </a:solidFill>
                <a:latin typeface="Comfortaa"/>
                <a:ea typeface="Comfortaa"/>
                <a:cs typeface="Comfortaa"/>
                <a:sym typeface="Comfortaa"/>
              </a:rPr>
              <a:t>g</a:t>
            </a:r>
            <a:r>
              <a:rPr lang="en-US" sz="1850" u="sng">
                <a:solidFill>
                  <a:schemeClr val="accent3"/>
                </a:solidFill>
                <a:latin typeface="Comfortaa"/>
                <a:ea typeface="Comfortaa"/>
                <a:cs typeface="Comfortaa"/>
                <a:sym typeface="Comfortaa"/>
                <a:hlinkClick r:id="rId4">
                  <a:extLst>
                    <a:ext uri="{A12FA001-AC4F-418D-AE19-62706E023703}">
                      <ahyp:hlinkClr val="tx"/>
                    </a:ext>
                  </a:extLst>
                </a:hlinkClick>
              </a:rPr>
              <a:t>abriela.palosaari@sausd.us</a:t>
            </a:r>
            <a:endParaRPr sz="1850">
              <a:latin typeface="Comfortaa"/>
              <a:ea typeface="Comfortaa"/>
              <a:cs typeface="Comfortaa"/>
              <a:sym typeface="Comfortaa"/>
            </a:endParaRPr>
          </a:p>
          <a:p>
            <a:pPr indent="0" lvl="0" marL="0" rtl="0" algn="l">
              <a:lnSpc>
                <a:spcPct val="100000"/>
              </a:lnSpc>
              <a:spcBef>
                <a:spcPts val="1000"/>
              </a:spcBef>
              <a:spcAft>
                <a:spcPts val="0"/>
              </a:spcAft>
              <a:buNone/>
            </a:pPr>
            <a:r>
              <a:t/>
            </a:r>
            <a:endParaRPr/>
          </a:p>
        </p:txBody>
      </p:sp>
      <p:pic>
        <p:nvPicPr>
          <p:cNvPr id="138" name="Google Shape;138;gcaae6245ec_1_0"/>
          <p:cNvPicPr preferRelativeResize="0"/>
          <p:nvPr/>
        </p:nvPicPr>
        <p:blipFill>
          <a:blip r:embed="rId5">
            <a:alphaModFix/>
          </a:blip>
          <a:stretch>
            <a:fillRect/>
          </a:stretch>
        </p:blipFill>
        <p:spPr>
          <a:xfrm>
            <a:off x="7066975" y="1694450"/>
            <a:ext cx="4147150" cy="2660475"/>
          </a:xfrm>
          <a:prstGeom prst="rect">
            <a:avLst/>
          </a:prstGeom>
          <a:noFill/>
          <a:ln>
            <a:noFill/>
          </a:ln>
        </p:spPr>
      </p:pic>
      <p:pic>
        <p:nvPicPr>
          <p:cNvPr id="139" name="Google Shape;139;gcaae6245ec_1_0"/>
          <p:cNvPicPr preferRelativeResize="0"/>
          <p:nvPr/>
        </p:nvPicPr>
        <p:blipFill>
          <a:blip r:embed="rId6">
            <a:alphaModFix/>
          </a:blip>
          <a:stretch>
            <a:fillRect/>
          </a:stretch>
        </p:blipFill>
        <p:spPr>
          <a:xfrm>
            <a:off x="1363025" y="1694450"/>
            <a:ext cx="4246250" cy="26604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caae6245ec_1_8"/>
          <p:cNvSpPr txBox="1"/>
          <p:nvPr>
            <p:ph type="title"/>
          </p:nvPr>
        </p:nvSpPr>
        <p:spPr>
          <a:xfrm>
            <a:off x="838200" y="590900"/>
            <a:ext cx="9829800" cy="1156800"/>
          </a:xfrm>
          <a:prstGeom prst="rect">
            <a:avLst/>
          </a:prstGeom>
          <a:noFill/>
          <a:ln>
            <a:noFill/>
          </a:ln>
        </p:spPr>
        <p:txBody>
          <a:bodyPr anchorCtr="0" anchor="b" bIns="45700" lIns="91425" spcFirstLastPara="1" rIns="91425" wrap="square" tIns="45700">
            <a:normAutofit fontScale="90000"/>
          </a:bodyPr>
          <a:lstStyle/>
          <a:p>
            <a:pPr indent="0" lvl="0" marL="457200" rtl="0" algn="ctr">
              <a:spcBef>
                <a:spcPts val="1800"/>
              </a:spcBef>
              <a:spcAft>
                <a:spcPts val="0"/>
              </a:spcAft>
              <a:buClr>
                <a:schemeClr val="dk2"/>
              </a:buClr>
              <a:buSzPct val="41684"/>
              <a:buFont typeface="Arial"/>
              <a:buNone/>
            </a:pPr>
            <a:r>
              <a:rPr lang="en-US" sz="2638">
                <a:latin typeface="Comfortaa"/>
                <a:ea typeface="Comfortaa"/>
                <a:cs typeface="Comfortaa"/>
                <a:sym typeface="Comfortaa"/>
              </a:rPr>
              <a:t>Elementary Moderate-Severe Coordinators</a:t>
            </a:r>
            <a:endParaRPr sz="2638">
              <a:latin typeface="Comfortaa"/>
              <a:ea typeface="Comfortaa"/>
              <a:cs typeface="Comfortaa"/>
              <a:sym typeface="Comfortaa"/>
            </a:endParaRPr>
          </a:p>
          <a:p>
            <a:pPr indent="0" lvl="0" marL="457200" rtl="0" algn="ctr">
              <a:spcBef>
                <a:spcPts val="1800"/>
              </a:spcBef>
              <a:spcAft>
                <a:spcPts val="0"/>
              </a:spcAft>
              <a:buClr>
                <a:schemeClr val="dk2"/>
              </a:buClr>
              <a:buSzPct val="41684"/>
              <a:buFont typeface="Arial"/>
              <a:buNone/>
            </a:pPr>
            <a:r>
              <a:rPr lang="en-US" sz="2638">
                <a:latin typeface="Comfortaa"/>
                <a:ea typeface="Comfortaa"/>
                <a:cs typeface="Comfortaa"/>
                <a:sym typeface="Comfortaa"/>
              </a:rPr>
              <a:t> Coordinadoras de primaria moderada / severa primaria</a:t>
            </a:r>
            <a:endParaRPr sz="2638">
              <a:latin typeface="Comfortaa"/>
              <a:ea typeface="Comfortaa"/>
              <a:cs typeface="Comfortaa"/>
              <a:sym typeface="Comfortaa"/>
            </a:endParaRPr>
          </a:p>
          <a:p>
            <a:pPr indent="0" lvl="0" marL="0" rtl="0" algn="l">
              <a:lnSpc>
                <a:spcPct val="90000"/>
              </a:lnSpc>
              <a:spcBef>
                <a:spcPts val="0"/>
              </a:spcBef>
              <a:spcAft>
                <a:spcPts val="0"/>
              </a:spcAft>
              <a:buClr>
                <a:schemeClr val="dk1"/>
              </a:buClr>
              <a:buSzPct val="160000"/>
              <a:buFont typeface="Times New Roman"/>
              <a:buNone/>
            </a:pPr>
            <a:r>
              <a:rPr lang="en-US">
                <a:latin typeface="Comfortaa"/>
                <a:ea typeface="Comfortaa"/>
                <a:cs typeface="Comfortaa"/>
                <a:sym typeface="Comfortaa"/>
              </a:rPr>
              <a:t>		    </a:t>
            </a:r>
            <a:r>
              <a:rPr lang="en-US" sz="3300">
                <a:latin typeface="Comfortaa"/>
                <a:ea typeface="Comfortaa"/>
                <a:cs typeface="Comfortaa"/>
                <a:sym typeface="Comfortaa"/>
              </a:rPr>
              <a:t>    </a:t>
            </a:r>
            <a:r>
              <a:rPr lang="en-US" sz="2000">
                <a:solidFill>
                  <a:srgbClr val="1C4587"/>
                </a:solidFill>
                <a:latin typeface="Comfortaa"/>
                <a:ea typeface="Comfortaa"/>
                <a:cs typeface="Comfortaa"/>
                <a:sym typeface="Comfortaa"/>
              </a:rPr>
              <a:t>Contact Information/información de </a:t>
            </a:r>
            <a:r>
              <a:rPr b="1" lang="en-US" sz="2000">
                <a:solidFill>
                  <a:srgbClr val="1C4587"/>
                </a:solidFill>
                <a:latin typeface="Comfortaa"/>
                <a:ea typeface="Comfortaa"/>
                <a:cs typeface="Comfortaa"/>
                <a:sym typeface="Comfortaa"/>
              </a:rPr>
              <a:t>contacto</a:t>
            </a:r>
            <a:endParaRPr sz="2000">
              <a:solidFill>
                <a:srgbClr val="1C4587"/>
              </a:solidFill>
              <a:latin typeface="Comfortaa"/>
              <a:ea typeface="Comfortaa"/>
              <a:cs typeface="Comfortaa"/>
              <a:sym typeface="Comfortaa"/>
            </a:endParaRPr>
          </a:p>
        </p:txBody>
      </p:sp>
      <p:sp>
        <p:nvSpPr>
          <p:cNvPr id="145" name="Google Shape;145;gcaae6245ec_1_8"/>
          <p:cNvSpPr txBox="1"/>
          <p:nvPr>
            <p:ph idx="1" type="body"/>
          </p:nvPr>
        </p:nvSpPr>
        <p:spPr>
          <a:xfrm>
            <a:off x="1094250" y="1825625"/>
            <a:ext cx="4389000" cy="4244400"/>
          </a:xfrm>
          <a:prstGeom prst="rect">
            <a:avLst/>
          </a:prstGeom>
          <a:noFill/>
          <a:ln>
            <a:noFill/>
          </a:ln>
        </p:spPr>
        <p:txBody>
          <a:bodyPr anchorCtr="0" anchor="t" bIns="45700" lIns="91425" spcFirstLastPara="1" rIns="91425" wrap="square" tIns="45700">
            <a:normAutofit fontScale="25000" lnSpcReduction="20000"/>
          </a:bodyPr>
          <a:lstStyle/>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b="1" sz="2400">
              <a:latin typeface="Comfortaa"/>
              <a:ea typeface="Comfortaa"/>
              <a:cs typeface="Comfortaa"/>
              <a:sym typeface="Comfortaa"/>
            </a:endParaRPr>
          </a:p>
          <a:p>
            <a:pPr indent="0" lvl="0" marL="457200" rtl="0" algn="l">
              <a:lnSpc>
                <a:spcPct val="100000"/>
              </a:lnSpc>
              <a:spcBef>
                <a:spcPts val="0"/>
              </a:spcBef>
              <a:spcAft>
                <a:spcPts val="0"/>
              </a:spcAft>
              <a:buNone/>
            </a:pPr>
            <a:r>
              <a:t/>
            </a:r>
            <a:endParaRPr b="1" sz="2400">
              <a:latin typeface="Comfortaa"/>
              <a:ea typeface="Comfortaa"/>
              <a:cs typeface="Comfortaa"/>
              <a:sym typeface="Comfortaa"/>
            </a:endParaRPr>
          </a:p>
          <a:p>
            <a:pPr indent="0" lvl="0" marL="457200" rtl="0" algn="l">
              <a:lnSpc>
                <a:spcPct val="100000"/>
              </a:lnSpc>
              <a:spcBef>
                <a:spcPts val="0"/>
              </a:spcBef>
              <a:spcAft>
                <a:spcPts val="0"/>
              </a:spcAft>
              <a:buNone/>
            </a:pPr>
            <a:r>
              <a:t/>
            </a:r>
            <a:endParaRPr b="1" sz="2400">
              <a:latin typeface="Comfortaa"/>
              <a:ea typeface="Comfortaa"/>
              <a:cs typeface="Comfortaa"/>
              <a:sym typeface="Comfortaa"/>
            </a:endParaRPr>
          </a:p>
          <a:p>
            <a:pPr indent="0" lvl="0" marL="0" rtl="0" algn="l">
              <a:lnSpc>
                <a:spcPct val="100000"/>
              </a:lnSpc>
              <a:spcBef>
                <a:spcPts val="1000"/>
              </a:spcBef>
              <a:spcAft>
                <a:spcPts val="0"/>
              </a:spcAft>
              <a:buNone/>
            </a:pPr>
            <a:r>
              <a:t/>
            </a:r>
            <a:endParaRPr sz="175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t/>
            </a:r>
            <a:endParaRPr sz="175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t/>
            </a:r>
            <a:endParaRPr sz="175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t/>
            </a:r>
            <a:endParaRPr sz="175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rPr lang="en-US" sz="1750">
                <a:solidFill>
                  <a:schemeClr val="dk2"/>
                </a:solidFill>
                <a:latin typeface="Comfortaa"/>
                <a:ea typeface="Comfortaa"/>
                <a:cs typeface="Comfortaa"/>
                <a:sym typeface="Comfortaa"/>
              </a:rPr>
              <a:t>               </a:t>
            </a:r>
            <a:endParaRPr b="1" sz="2400">
              <a:latin typeface="Comfortaa"/>
              <a:ea typeface="Comfortaa"/>
              <a:cs typeface="Comfortaa"/>
              <a:sym typeface="Comfortaa"/>
            </a:endParaRPr>
          </a:p>
          <a:p>
            <a:pPr indent="0" lvl="0" marL="0" rtl="0" algn="ctr">
              <a:lnSpc>
                <a:spcPct val="100000"/>
              </a:lnSpc>
              <a:spcBef>
                <a:spcPts val="1000"/>
              </a:spcBef>
              <a:spcAft>
                <a:spcPts val="0"/>
              </a:spcAft>
              <a:buNone/>
            </a:pPr>
            <a:r>
              <a:t/>
            </a:r>
            <a:endParaRPr b="1" sz="2250">
              <a:solidFill>
                <a:schemeClr val="dk2"/>
              </a:solidFill>
              <a:latin typeface="Comfortaa"/>
              <a:ea typeface="Comfortaa"/>
              <a:cs typeface="Comfortaa"/>
              <a:sym typeface="Comfortaa"/>
            </a:endParaRPr>
          </a:p>
          <a:p>
            <a:pPr indent="0" lvl="0" marL="0" rtl="0" algn="ctr">
              <a:lnSpc>
                <a:spcPct val="100000"/>
              </a:lnSpc>
              <a:spcBef>
                <a:spcPts val="1000"/>
              </a:spcBef>
              <a:spcAft>
                <a:spcPts val="0"/>
              </a:spcAft>
              <a:buNone/>
            </a:pPr>
            <a:r>
              <a:rPr b="1" lang="en-US" sz="4050">
                <a:solidFill>
                  <a:schemeClr val="dk2"/>
                </a:solidFill>
                <a:latin typeface="Comfortaa"/>
                <a:ea typeface="Comfortaa"/>
                <a:cs typeface="Comfortaa"/>
                <a:sym typeface="Comfortaa"/>
              </a:rPr>
              <a:t>Lisa Moncayo</a:t>
            </a:r>
            <a:endParaRPr b="1" sz="4050">
              <a:solidFill>
                <a:schemeClr val="dk2"/>
              </a:solidFill>
              <a:latin typeface="Comfortaa"/>
              <a:ea typeface="Comfortaa"/>
              <a:cs typeface="Comfortaa"/>
              <a:sym typeface="Comfortaa"/>
            </a:endParaRPr>
          </a:p>
          <a:p>
            <a:pPr indent="0" lvl="0" marL="0" rtl="0" algn="ctr">
              <a:lnSpc>
                <a:spcPct val="100000"/>
              </a:lnSpc>
              <a:spcBef>
                <a:spcPts val="1000"/>
              </a:spcBef>
              <a:spcAft>
                <a:spcPts val="0"/>
              </a:spcAft>
              <a:buNone/>
            </a:pPr>
            <a:r>
              <a:t/>
            </a:r>
            <a:endParaRPr b="1" sz="4050">
              <a:solidFill>
                <a:schemeClr val="dk2"/>
              </a:solidFill>
              <a:latin typeface="Comfortaa"/>
              <a:ea typeface="Comfortaa"/>
              <a:cs typeface="Comfortaa"/>
              <a:sym typeface="Comfortaa"/>
            </a:endParaRPr>
          </a:p>
          <a:p>
            <a:pPr indent="0" lvl="0" marL="0" rtl="0" algn="ctr">
              <a:lnSpc>
                <a:spcPct val="100000"/>
              </a:lnSpc>
              <a:spcBef>
                <a:spcPts val="1000"/>
              </a:spcBef>
              <a:spcAft>
                <a:spcPts val="0"/>
              </a:spcAft>
              <a:buNone/>
            </a:pPr>
            <a:r>
              <a:t/>
            </a:r>
            <a:endParaRPr b="1" sz="405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rPr b="1" lang="en-US" sz="4050">
                <a:solidFill>
                  <a:schemeClr val="dk2"/>
                </a:solidFill>
                <a:latin typeface="Comfortaa"/>
                <a:ea typeface="Comfortaa"/>
                <a:cs typeface="Comfortaa"/>
                <a:sym typeface="Comfortaa"/>
              </a:rPr>
              <a:t>                        </a:t>
            </a:r>
            <a:endParaRPr b="1" sz="405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t/>
            </a:r>
            <a:endParaRPr b="1" sz="405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rPr b="1" lang="en-US" sz="4050">
                <a:solidFill>
                  <a:schemeClr val="dk2"/>
                </a:solidFill>
                <a:latin typeface="Comfortaa"/>
                <a:ea typeface="Comfortaa"/>
                <a:cs typeface="Comfortaa"/>
                <a:sym typeface="Comfortaa"/>
              </a:rPr>
              <a:t>                        </a:t>
            </a:r>
            <a:r>
              <a:rPr b="1" lang="en-US" sz="9000">
                <a:solidFill>
                  <a:schemeClr val="dk2"/>
                </a:solidFill>
                <a:latin typeface="Comfortaa"/>
                <a:ea typeface="Comfortaa"/>
                <a:cs typeface="Comfortaa"/>
                <a:sym typeface="Comfortaa"/>
              </a:rPr>
              <a:t>Lisa Moncayo</a:t>
            </a:r>
            <a:endParaRPr b="1" sz="900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rPr b="1" lang="en-US" sz="4050">
                <a:solidFill>
                  <a:schemeClr val="dk2"/>
                </a:solidFill>
                <a:latin typeface="Comfortaa"/>
                <a:ea typeface="Comfortaa"/>
                <a:cs typeface="Comfortaa"/>
                <a:sym typeface="Comfortaa"/>
              </a:rPr>
              <a:t>                      </a:t>
            </a:r>
            <a:r>
              <a:rPr b="1" lang="en-US" sz="7000">
                <a:solidFill>
                  <a:schemeClr val="dk2"/>
                </a:solidFill>
                <a:latin typeface="Comfortaa"/>
                <a:ea typeface="Comfortaa"/>
                <a:cs typeface="Comfortaa"/>
                <a:sym typeface="Comfortaa"/>
              </a:rPr>
              <a:t>  </a:t>
            </a:r>
            <a:r>
              <a:rPr lang="en-US" sz="7000" u="sng">
                <a:solidFill>
                  <a:schemeClr val="hlink"/>
                </a:solidFill>
                <a:latin typeface="Comfortaa"/>
                <a:ea typeface="Comfortaa"/>
                <a:cs typeface="Comfortaa"/>
                <a:sym typeface="Comfortaa"/>
                <a:hlinkClick r:id="rId3"/>
              </a:rPr>
              <a:t>lisa.moncayo@sausd.us</a:t>
            </a:r>
            <a:endParaRPr sz="7000">
              <a:solidFill>
                <a:schemeClr val="dk2"/>
              </a:solidFill>
              <a:latin typeface="Comfortaa"/>
              <a:ea typeface="Comfortaa"/>
              <a:cs typeface="Comfortaa"/>
              <a:sym typeface="Comfortaa"/>
            </a:endParaRPr>
          </a:p>
          <a:p>
            <a:pPr indent="0" lvl="0" marL="0" rtl="0" algn="ctr">
              <a:lnSpc>
                <a:spcPct val="100000"/>
              </a:lnSpc>
              <a:spcBef>
                <a:spcPts val="1000"/>
              </a:spcBef>
              <a:spcAft>
                <a:spcPts val="0"/>
              </a:spcAft>
              <a:buClr>
                <a:schemeClr val="dk2"/>
              </a:buClr>
              <a:buSzPct val="27160"/>
              <a:buFont typeface="Arial"/>
              <a:buNone/>
            </a:pPr>
            <a:r>
              <a:t/>
            </a:r>
            <a:endParaRPr sz="4050">
              <a:solidFill>
                <a:schemeClr val="dk2"/>
              </a:solidFill>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457200" rtl="0" algn="l">
              <a:lnSpc>
                <a:spcPct val="100000"/>
              </a:lnSpc>
              <a:spcBef>
                <a:spcPts val="0"/>
              </a:spcBef>
              <a:spcAft>
                <a:spcPts val="0"/>
              </a:spcAft>
              <a:buNone/>
            </a:pPr>
            <a:r>
              <a:t/>
            </a:r>
            <a:endParaRPr sz="3750">
              <a:latin typeface="Comfortaa"/>
              <a:ea typeface="Comfortaa"/>
              <a:cs typeface="Comfortaa"/>
              <a:sym typeface="Comfortaa"/>
            </a:endParaRPr>
          </a:p>
          <a:p>
            <a:pPr indent="0" lvl="0" marL="0" rtl="0" algn="l">
              <a:lnSpc>
                <a:spcPct val="100000"/>
              </a:lnSpc>
              <a:spcBef>
                <a:spcPts val="0"/>
              </a:spcBef>
              <a:spcAft>
                <a:spcPts val="0"/>
              </a:spcAft>
              <a:buNone/>
            </a:pPr>
            <a:r>
              <a:t/>
            </a:r>
            <a:endParaRPr>
              <a:latin typeface="Comfortaa"/>
              <a:ea typeface="Comfortaa"/>
              <a:cs typeface="Comfortaa"/>
              <a:sym typeface="Comfortaa"/>
            </a:endParaRPr>
          </a:p>
        </p:txBody>
      </p:sp>
      <p:sp>
        <p:nvSpPr>
          <p:cNvPr id="146" name="Google Shape;146;gcaae6245ec_1_8"/>
          <p:cNvSpPr txBox="1"/>
          <p:nvPr>
            <p:ph idx="2" type="body"/>
          </p:nvPr>
        </p:nvSpPr>
        <p:spPr>
          <a:xfrm>
            <a:off x="6869780" y="1825625"/>
            <a:ext cx="4389000" cy="3474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0" rtl="0" algn="l">
              <a:lnSpc>
                <a:spcPct val="100000"/>
              </a:lnSpc>
              <a:spcBef>
                <a:spcPts val="1000"/>
              </a:spcBef>
              <a:spcAft>
                <a:spcPts val="0"/>
              </a:spcAft>
              <a:buNone/>
            </a:pPr>
            <a:r>
              <a:t/>
            </a:r>
            <a:endParaRPr/>
          </a:p>
          <a:p>
            <a:pPr indent="0" lvl="0" marL="457200" rtl="0" algn="l">
              <a:lnSpc>
                <a:spcPct val="100000"/>
              </a:lnSpc>
              <a:spcBef>
                <a:spcPts val="0"/>
              </a:spcBef>
              <a:spcAft>
                <a:spcPts val="0"/>
              </a:spcAft>
              <a:buNone/>
            </a:pPr>
            <a:r>
              <a:t/>
            </a:r>
            <a:endParaRPr b="1" sz="2250">
              <a:latin typeface="Comfortaa"/>
              <a:ea typeface="Comfortaa"/>
              <a:cs typeface="Comfortaa"/>
              <a:sym typeface="Comfortaa"/>
            </a:endParaRPr>
          </a:p>
          <a:p>
            <a:pPr indent="0" lvl="0" marL="0" rtl="0" algn="l">
              <a:lnSpc>
                <a:spcPct val="100000"/>
              </a:lnSpc>
              <a:spcBef>
                <a:spcPts val="1000"/>
              </a:spcBef>
              <a:spcAft>
                <a:spcPts val="0"/>
              </a:spcAft>
              <a:buNone/>
            </a:pPr>
            <a:r>
              <a:rPr b="1" lang="en-US" sz="2250">
                <a:solidFill>
                  <a:schemeClr val="dk2"/>
                </a:solidFill>
                <a:latin typeface="Comfortaa"/>
                <a:ea typeface="Comfortaa"/>
                <a:cs typeface="Comfortaa"/>
                <a:sym typeface="Comfortaa"/>
              </a:rPr>
              <a:t> Lisa Ramos </a:t>
            </a:r>
            <a:endParaRPr b="1" sz="2250">
              <a:solidFill>
                <a:schemeClr val="dk2"/>
              </a:solidFill>
              <a:latin typeface="Comfortaa"/>
              <a:ea typeface="Comfortaa"/>
              <a:cs typeface="Comfortaa"/>
              <a:sym typeface="Comfortaa"/>
            </a:endParaRPr>
          </a:p>
          <a:p>
            <a:pPr indent="0" lvl="0" marL="0" rtl="0" algn="l">
              <a:lnSpc>
                <a:spcPct val="100000"/>
              </a:lnSpc>
              <a:spcBef>
                <a:spcPts val="1000"/>
              </a:spcBef>
              <a:spcAft>
                <a:spcPts val="0"/>
              </a:spcAft>
              <a:buNone/>
            </a:pPr>
            <a:r>
              <a:rPr b="1" lang="en-US" sz="2250">
                <a:solidFill>
                  <a:schemeClr val="dk2"/>
                </a:solidFill>
                <a:latin typeface="Comfortaa"/>
                <a:ea typeface="Comfortaa"/>
                <a:cs typeface="Comfortaa"/>
                <a:sym typeface="Comfortaa"/>
              </a:rPr>
              <a:t> </a:t>
            </a:r>
            <a:r>
              <a:rPr lang="en-US" sz="1750" u="sng">
                <a:solidFill>
                  <a:srgbClr val="FF9900"/>
                </a:solidFill>
                <a:latin typeface="Comfortaa"/>
                <a:ea typeface="Comfortaa"/>
                <a:cs typeface="Comfortaa"/>
                <a:sym typeface="Comfortaa"/>
                <a:hlinkClick r:id="rId4">
                  <a:extLst>
                    <a:ext uri="{A12FA001-AC4F-418D-AE19-62706E023703}">
                      <ahyp:hlinkClr val="tx"/>
                    </a:ext>
                  </a:extLst>
                </a:hlinkClick>
              </a:rPr>
              <a:t>lisa.ramos@sausd.us</a:t>
            </a:r>
            <a:endParaRPr sz="1750">
              <a:solidFill>
                <a:srgbClr val="FF9900"/>
              </a:solidFill>
              <a:latin typeface="Comfortaa"/>
              <a:ea typeface="Comfortaa"/>
              <a:cs typeface="Comfortaa"/>
              <a:sym typeface="Comfortaa"/>
            </a:endParaRPr>
          </a:p>
          <a:p>
            <a:pPr indent="0" lvl="0" marL="457200" rtl="0" algn="l">
              <a:lnSpc>
                <a:spcPct val="100000"/>
              </a:lnSpc>
              <a:spcBef>
                <a:spcPts val="0"/>
              </a:spcBef>
              <a:spcAft>
                <a:spcPts val="0"/>
              </a:spcAft>
              <a:buNone/>
            </a:pPr>
            <a:r>
              <a:t/>
            </a:r>
            <a:endParaRPr b="1" sz="2250">
              <a:latin typeface="Comfortaa"/>
              <a:ea typeface="Comfortaa"/>
              <a:cs typeface="Comfortaa"/>
              <a:sym typeface="Comfortaa"/>
            </a:endParaRPr>
          </a:p>
          <a:p>
            <a:pPr indent="0" lvl="0" marL="0" rtl="0" algn="l">
              <a:lnSpc>
                <a:spcPct val="100000"/>
              </a:lnSpc>
              <a:spcBef>
                <a:spcPts val="1000"/>
              </a:spcBef>
              <a:spcAft>
                <a:spcPts val="0"/>
              </a:spcAft>
              <a:buNone/>
            </a:pPr>
            <a:r>
              <a:t/>
            </a:r>
            <a:endParaRPr/>
          </a:p>
        </p:txBody>
      </p:sp>
      <p:pic>
        <p:nvPicPr>
          <p:cNvPr id="147" name="Google Shape;147;gcaae6245ec_1_8"/>
          <p:cNvPicPr preferRelativeResize="0"/>
          <p:nvPr/>
        </p:nvPicPr>
        <p:blipFill>
          <a:blip r:embed="rId5">
            <a:alphaModFix/>
          </a:blip>
          <a:stretch>
            <a:fillRect/>
          </a:stretch>
        </p:blipFill>
        <p:spPr>
          <a:xfrm>
            <a:off x="6869775" y="1806784"/>
            <a:ext cx="3690324" cy="3005600"/>
          </a:xfrm>
          <a:prstGeom prst="rect">
            <a:avLst/>
          </a:prstGeom>
          <a:noFill/>
          <a:ln>
            <a:noFill/>
          </a:ln>
        </p:spPr>
      </p:pic>
      <p:pic>
        <p:nvPicPr>
          <p:cNvPr id="148" name="Google Shape;148;gcaae6245ec_1_8"/>
          <p:cNvPicPr preferRelativeResize="0"/>
          <p:nvPr/>
        </p:nvPicPr>
        <p:blipFill>
          <a:blip r:embed="rId6">
            <a:alphaModFix/>
          </a:blip>
          <a:stretch>
            <a:fillRect/>
          </a:stretch>
        </p:blipFill>
        <p:spPr>
          <a:xfrm>
            <a:off x="1260738" y="1825626"/>
            <a:ext cx="4056026" cy="3042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2"/>
          <p:cNvSpPr txBox="1"/>
          <p:nvPr>
            <p:ph type="title"/>
          </p:nvPr>
        </p:nvSpPr>
        <p:spPr>
          <a:xfrm>
            <a:off x="322300" y="340225"/>
            <a:ext cx="11638800" cy="1002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96969"/>
              <a:buFont typeface="Times New Roman"/>
              <a:buNone/>
            </a:pPr>
            <a:r>
              <a:rPr lang="en-US">
                <a:latin typeface="Comfortaa"/>
                <a:ea typeface="Comfortaa"/>
                <a:cs typeface="Comfortaa"/>
                <a:sym typeface="Comfortaa"/>
              </a:rPr>
              <a:t>		    </a:t>
            </a:r>
            <a:r>
              <a:rPr lang="en-US" sz="3300">
                <a:latin typeface="Comfortaa"/>
                <a:ea typeface="Comfortaa"/>
                <a:cs typeface="Comfortaa"/>
                <a:sym typeface="Comfortaa"/>
              </a:rPr>
              <a:t>    </a:t>
            </a:r>
            <a:endParaRPr sz="3300">
              <a:latin typeface="Comfortaa"/>
              <a:ea typeface="Comfortaa"/>
              <a:cs typeface="Comfortaa"/>
              <a:sym typeface="Comfortaa"/>
            </a:endParaRPr>
          </a:p>
          <a:p>
            <a:pPr indent="0" lvl="0" marL="0" rtl="0" algn="ctr">
              <a:lnSpc>
                <a:spcPct val="90000"/>
              </a:lnSpc>
              <a:spcBef>
                <a:spcPts val="0"/>
              </a:spcBef>
              <a:spcAft>
                <a:spcPts val="0"/>
              </a:spcAft>
              <a:buClr>
                <a:schemeClr val="dk1"/>
              </a:buClr>
              <a:buSzPct val="96969"/>
              <a:buFont typeface="Times New Roman"/>
              <a:buNone/>
            </a:pPr>
            <a:r>
              <a:rPr lang="en-US" sz="3300">
                <a:latin typeface="Comfortaa"/>
                <a:ea typeface="Comfortaa"/>
                <a:cs typeface="Comfortaa"/>
                <a:sym typeface="Comfortaa"/>
              </a:rPr>
              <a:t>How does the IEP Team plan for transition? </a:t>
            </a:r>
            <a:endParaRPr sz="3300">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59459"/>
              <a:buFont typeface="Arial"/>
              <a:buNone/>
            </a:pPr>
            <a:r>
              <a:rPr lang="en-US" sz="1850">
                <a:solidFill>
                  <a:srgbClr val="1C4587"/>
                </a:solidFill>
                <a:latin typeface="Comfortaa"/>
                <a:ea typeface="Comfortaa"/>
                <a:cs typeface="Comfortaa"/>
                <a:sym typeface="Comfortaa"/>
              </a:rPr>
              <a:t> Como se prepara el equipo de IEP (Plan de Educación Individualizada) para la Transición a Kinder?</a:t>
            </a:r>
            <a:endParaRPr sz="1850">
              <a:solidFill>
                <a:srgbClr val="1C4587"/>
              </a:solidFill>
              <a:latin typeface="Comfortaa"/>
              <a:ea typeface="Comfortaa"/>
              <a:cs typeface="Comfortaa"/>
              <a:sym typeface="Comfortaa"/>
            </a:endParaRPr>
          </a:p>
          <a:p>
            <a:pPr indent="0" lvl="0" marL="0" rtl="0" algn="ctr">
              <a:lnSpc>
                <a:spcPct val="90000"/>
              </a:lnSpc>
              <a:spcBef>
                <a:spcPts val="0"/>
              </a:spcBef>
              <a:spcAft>
                <a:spcPts val="0"/>
              </a:spcAft>
              <a:buClr>
                <a:schemeClr val="dk1"/>
              </a:buClr>
              <a:buSzPct val="100000"/>
              <a:buFont typeface="Times New Roman"/>
              <a:buNone/>
            </a:pPr>
            <a:r>
              <a:t/>
            </a:r>
            <a:endParaRPr/>
          </a:p>
        </p:txBody>
      </p:sp>
      <p:sp>
        <p:nvSpPr>
          <p:cNvPr id="154" name="Google Shape;154;p12"/>
          <p:cNvSpPr txBox="1"/>
          <p:nvPr>
            <p:ph idx="1" type="body"/>
          </p:nvPr>
        </p:nvSpPr>
        <p:spPr>
          <a:xfrm>
            <a:off x="684900" y="1164025"/>
            <a:ext cx="5411100" cy="49995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1000"/>
              </a:spcBef>
              <a:spcAft>
                <a:spcPts val="0"/>
              </a:spcAft>
              <a:buNone/>
            </a:pPr>
            <a:r>
              <a:rPr b="1" lang="en-US" sz="1300">
                <a:latin typeface="Comfortaa"/>
                <a:ea typeface="Comfortaa"/>
                <a:cs typeface="Comfortaa"/>
                <a:sym typeface="Comfortaa"/>
              </a:rPr>
              <a:t>Who will participate in the IEP meeting?</a:t>
            </a:r>
            <a:endParaRPr b="1" sz="1300">
              <a:latin typeface="Comfortaa"/>
              <a:ea typeface="Comfortaa"/>
              <a:cs typeface="Comfortaa"/>
              <a:sym typeface="Comfortaa"/>
            </a:endParaRPr>
          </a:p>
          <a:p>
            <a:pPr indent="0" lvl="0" marL="0" rtl="0" algn="l">
              <a:lnSpc>
                <a:spcPct val="150000"/>
              </a:lnSpc>
              <a:spcBef>
                <a:spcPts val="1000"/>
              </a:spcBef>
              <a:spcAft>
                <a:spcPts val="0"/>
              </a:spcAft>
              <a:buNone/>
            </a:pPr>
            <a:r>
              <a:rPr lang="en-US" sz="1300">
                <a:latin typeface="Comfortaa"/>
                <a:ea typeface="Comfortaa"/>
                <a:cs typeface="Comfortaa"/>
                <a:sym typeface="Comfortaa"/>
              </a:rPr>
              <a:t>Parents/guardians, preschool and kindergarten teachers, service providers, administrator and program coordinator.</a:t>
            </a:r>
            <a:endParaRPr sz="1300">
              <a:latin typeface="Comfortaa"/>
              <a:ea typeface="Comfortaa"/>
              <a:cs typeface="Comfortaa"/>
              <a:sym typeface="Comfortaa"/>
            </a:endParaRPr>
          </a:p>
          <a:p>
            <a:pPr indent="0" lvl="0" marL="0" rtl="0" algn="l">
              <a:lnSpc>
                <a:spcPct val="150000"/>
              </a:lnSpc>
              <a:spcBef>
                <a:spcPts val="1000"/>
              </a:spcBef>
              <a:spcAft>
                <a:spcPts val="0"/>
              </a:spcAft>
              <a:buNone/>
            </a:pPr>
            <a:r>
              <a:rPr b="1" lang="en-US" sz="1300">
                <a:latin typeface="Comfortaa"/>
                <a:ea typeface="Comfortaa"/>
                <a:cs typeface="Comfortaa"/>
                <a:sym typeface="Comfortaa"/>
              </a:rPr>
              <a:t>When does it happen? </a:t>
            </a:r>
            <a:r>
              <a:rPr lang="en-US" sz="1300">
                <a:latin typeface="Comfortaa"/>
                <a:ea typeface="Comfortaa"/>
                <a:cs typeface="Comfortaa"/>
                <a:sym typeface="Comfortaa"/>
              </a:rPr>
              <a:t> Spring</a:t>
            </a:r>
            <a:endParaRPr sz="1300">
              <a:latin typeface="Comfortaa"/>
              <a:ea typeface="Comfortaa"/>
              <a:cs typeface="Comfortaa"/>
              <a:sym typeface="Comfortaa"/>
            </a:endParaRPr>
          </a:p>
          <a:p>
            <a:pPr indent="0" lvl="0" marL="0" rtl="0" algn="l">
              <a:lnSpc>
                <a:spcPct val="150000"/>
              </a:lnSpc>
              <a:spcBef>
                <a:spcPts val="1000"/>
              </a:spcBef>
              <a:spcAft>
                <a:spcPts val="0"/>
              </a:spcAft>
              <a:buNone/>
            </a:pPr>
            <a:r>
              <a:rPr b="1" lang="en-US" sz="1300">
                <a:latin typeface="Comfortaa"/>
                <a:ea typeface="Comfortaa"/>
                <a:cs typeface="Comfortaa"/>
                <a:sym typeface="Comfortaa"/>
              </a:rPr>
              <a:t>How will you be informed?</a:t>
            </a:r>
            <a:r>
              <a:rPr lang="en-US" sz="1300">
                <a:latin typeface="Comfortaa"/>
                <a:ea typeface="Comfortaa"/>
                <a:cs typeface="Comfortaa"/>
                <a:sym typeface="Comfortaa"/>
              </a:rPr>
              <a:t> Preschool teacher will let you know the scheduled date and time.</a:t>
            </a:r>
            <a:endParaRPr sz="1300">
              <a:latin typeface="Comfortaa"/>
              <a:ea typeface="Comfortaa"/>
              <a:cs typeface="Comfortaa"/>
              <a:sym typeface="Comfortaa"/>
            </a:endParaRPr>
          </a:p>
          <a:p>
            <a:pPr indent="0" lvl="0" marL="0" rtl="0" algn="l">
              <a:lnSpc>
                <a:spcPct val="150000"/>
              </a:lnSpc>
              <a:spcBef>
                <a:spcPts val="1000"/>
              </a:spcBef>
              <a:spcAft>
                <a:spcPts val="0"/>
              </a:spcAft>
              <a:buNone/>
            </a:pPr>
            <a:r>
              <a:rPr b="1" lang="en-US" sz="1300">
                <a:latin typeface="Comfortaa"/>
                <a:ea typeface="Comfortaa"/>
                <a:cs typeface="Comfortaa"/>
                <a:sym typeface="Comfortaa"/>
              </a:rPr>
              <a:t>How will you communicate your availability?</a:t>
            </a:r>
            <a:r>
              <a:rPr lang="en-US" sz="1300">
                <a:latin typeface="Comfortaa"/>
                <a:ea typeface="Comfortaa"/>
                <a:cs typeface="Comfortaa"/>
                <a:sym typeface="Comfortaa"/>
              </a:rPr>
              <a:t>  If you are not able to attend  please tell your case manager (Preschool Teacher or Speech Therapist) ASAP as the whole IEP team would  need to reschedule. </a:t>
            </a:r>
            <a:endParaRPr sz="1300">
              <a:latin typeface="Comfortaa"/>
              <a:ea typeface="Comfortaa"/>
              <a:cs typeface="Comfortaa"/>
              <a:sym typeface="Comfortaa"/>
            </a:endParaRPr>
          </a:p>
        </p:txBody>
      </p:sp>
      <p:sp>
        <p:nvSpPr>
          <p:cNvPr id="155" name="Google Shape;155;p12"/>
          <p:cNvSpPr txBox="1"/>
          <p:nvPr>
            <p:ph idx="2" type="body"/>
          </p:nvPr>
        </p:nvSpPr>
        <p:spPr>
          <a:xfrm>
            <a:off x="6018900" y="1164025"/>
            <a:ext cx="5148900" cy="46197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1000"/>
              </a:spcBef>
              <a:spcAft>
                <a:spcPts val="0"/>
              </a:spcAft>
              <a:buNone/>
            </a:pPr>
            <a:r>
              <a:rPr lang="en-US" sz="1200">
                <a:solidFill>
                  <a:srgbClr val="1C4587"/>
                </a:solidFill>
                <a:latin typeface="Comfortaa"/>
                <a:ea typeface="Comfortaa"/>
                <a:cs typeface="Comfortaa"/>
                <a:sym typeface="Comfortaa"/>
              </a:rPr>
              <a:t>¿Quién participará en la reunión del IEP?</a:t>
            </a:r>
            <a:endParaRPr sz="1200">
              <a:solidFill>
                <a:srgbClr val="1C4587"/>
              </a:solidFill>
              <a:latin typeface="Comfortaa"/>
              <a:ea typeface="Comfortaa"/>
              <a:cs typeface="Comfortaa"/>
              <a:sym typeface="Comfortaa"/>
            </a:endParaRPr>
          </a:p>
          <a:p>
            <a:pPr indent="0" lvl="0" marL="0" rtl="0" algn="l">
              <a:lnSpc>
                <a:spcPct val="150000"/>
              </a:lnSpc>
              <a:spcBef>
                <a:spcPts val="1000"/>
              </a:spcBef>
              <a:spcAft>
                <a:spcPts val="0"/>
              </a:spcAft>
              <a:buNone/>
            </a:pPr>
            <a:r>
              <a:rPr lang="en-US" sz="1200">
                <a:solidFill>
                  <a:srgbClr val="1C4587"/>
                </a:solidFill>
                <a:latin typeface="Comfortaa"/>
                <a:ea typeface="Comfortaa"/>
                <a:cs typeface="Comfortaa"/>
                <a:sym typeface="Comfortaa"/>
              </a:rPr>
              <a:t> </a:t>
            </a:r>
            <a:r>
              <a:rPr lang="en-US" sz="1200">
                <a:solidFill>
                  <a:srgbClr val="202124"/>
                </a:solidFill>
                <a:latin typeface="Comfortaa"/>
                <a:ea typeface="Comfortaa"/>
                <a:cs typeface="Comfortaa"/>
                <a:sym typeface="Comfortaa"/>
              </a:rPr>
              <a:t>Padres / tutores, maestros de preescolar y kindergarten, proveedores de servicios, administrador y coordinador del programa.</a:t>
            </a:r>
            <a:endParaRPr sz="1200">
              <a:solidFill>
                <a:srgbClr val="202124"/>
              </a:solidFill>
              <a:latin typeface="Comfortaa"/>
              <a:ea typeface="Comfortaa"/>
              <a:cs typeface="Comfortaa"/>
              <a:sym typeface="Comfortaa"/>
            </a:endParaRPr>
          </a:p>
          <a:p>
            <a:pPr indent="0" lvl="0" marL="0" rtl="0" algn="l">
              <a:lnSpc>
                <a:spcPct val="150000"/>
              </a:lnSpc>
              <a:spcBef>
                <a:spcPts val="1000"/>
              </a:spcBef>
              <a:spcAft>
                <a:spcPts val="0"/>
              </a:spcAft>
              <a:buNone/>
            </a:pPr>
            <a:r>
              <a:rPr lang="en-US" sz="1200">
                <a:solidFill>
                  <a:srgbClr val="1C4587"/>
                </a:solidFill>
                <a:latin typeface="Comfortaa"/>
                <a:ea typeface="Comfortaa"/>
                <a:cs typeface="Comfortaa"/>
                <a:sym typeface="Comfortaa"/>
              </a:rPr>
              <a:t>¿Cuando sucede? </a:t>
            </a:r>
            <a:r>
              <a:rPr lang="en-US" sz="1200">
                <a:solidFill>
                  <a:srgbClr val="202124"/>
                </a:solidFill>
                <a:latin typeface="Comfortaa"/>
                <a:ea typeface="Comfortaa"/>
                <a:cs typeface="Comfortaa"/>
                <a:sym typeface="Comfortaa"/>
              </a:rPr>
              <a:t>Primavera</a:t>
            </a:r>
            <a:endParaRPr sz="1200">
              <a:solidFill>
                <a:srgbClr val="1C4587"/>
              </a:solidFill>
              <a:latin typeface="Comfortaa"/>
              <a:ea typeface="Comfortaa"/>
              <a:cs typeface="Comfortaa"/>
              <a:sym typeface="Comfortaa"/>
            </a:endParaRPr>
          </a:p>
          <a:p>
            <a:pPr indent="0" lvl="0" marL="0" rtl="0" algn="l">
              <a:lnSpc>
                <a:spcPct val="150000"/>
              </a:lnSpc>
              <a:spcBef>
                <a:spcPts val="1000"/>
              </a:spcBef>
              <a:spcAft>
                <a:spcPts val="0"/>
              </a:spcAft>
              <a:buNone/>
            </a:pPr>
            <a:r>
              <a:rPr lang="en-US" sz="1200">
                <a:solidFill>
                  <a:srgbClr val="1C4587"/>
                </a:solidFill>
                <a:latin typeface="Comfortaa"/>
                <a:ea typeface="Comfortaa"/>
                <a:cs typeface="Comfortaa"/>
                <a:sym typeface="Comfortaa"/>
              </a:rPr>
              <a:t>¿Cómo se le informará</a:t>
            </a:r>
            <a:r>
              <a:rPr lang="en-US" sz="1200">
                <a:solidFill>
                  <a:srgbClr val="1C4587"/>
                </a:solidFill>
                <a:latin typeface="Comfortaa"/>
                <a:ea typeface="Comfortaa"/>
                <a:cs typeface="Comfortaa"/>
                <a:sym typeface="Comfortaa"/>
              </a:rPr>
              <a:t>?  </a:t>
            </a:r>
            <a:r>
              <a:rPr lang="en-US" sz="1200">
                <a:solidFill>
                  <a:srgbClr val="202124"/>
                </a:solidFill>
                <a:latin typeface="Comfortaa"/>
                <a:ea typeface="Comfortaa"/>
                <a:cs typeface="Comfortaa"/>
                <a:sym typeface="Comfortaa"/>
              </a:rPr>
              <a:t>Maestros de preescolar le informará la fecha y hora programada</a:t>
            </a:r>
            <a:endParaRPr sz="1200">
              <a:solidFill>
                <a:srgbClr val="202124"/>
              </a:solidFill>
              <a:latin typeface="Comfortaa"/>
              <a:ea typeface="Comfortaa"/>
              <a:cs typeface="Comfortaa"/>
              <a:sym typeface="Comfortaa"/>
            </a:endParaRPr>
          </a:p>
          <a:p>
            <a:pPr indent="0" lvl="0" marL="0" marR="38100" rtl="0" algn="l">
              <a:lnSpc>
                <a:spcPct val="150000"/>
              </a:lnSpc>
              <a:spcBef>
                <a:spcPts val="1000"/>
              </a:spcBef>
              <a:spcAft>
                <a:spcPts val="0"/>
              </a:spcAft>
              <a:buNone/>
            </a:pPr>
            <a:r>
              <a:rPr lang="en-US" sz="1200">
                <a:solidFill>
                  <a:srgbClr val="1C4587"/>
                </a:solidFill>
                <a:latin typeface="Comfortaa"/>
                <a:ea typeface="Comfortaa"/>
                <a:cs typeface="Comfortaa"/>
                <a:sym typeface="Comfortaa"/>
              </a:rPr>
              <a:t>¿Cómo comunicará su disponibilidad? </a:t>
            </a:r>
            <a:r>
              <a:rPr lang="en-US" sz="1200">
                <a:solidFill>
                  <a:srgbClr val="202124"/>
                </a:solidFill>
                <a:latin typeface="Comfortaa"/>
                <a:ea typeface="Comfortaa"/>
                <a:cs typeface="Comfortaa"/>
                <a:sym typeface="Comfortaa"/>
              </a:rPr>
              <a:t>Si no puede asistir por favor de decir a  su administrador de casos lo mas pronto posible porque el equipo tendría que reprogramar.</a:t>
            </a:r>
            <a:endParaRPr sz="1200">
              <a:latin typeface="Comfortaa"/>
              <a:ea typeface="Comfortaa"/>
              <a:cs typeface="Comfortaa"/>
              <a:sym typeface="Comfortaa"/>
            </a:endParaRPr>
          </a:p>
        </p:txBody>
      </p:sp>
      <p:pic>
        <p:nvPicPr>
          <p:cNvPr id="156" name="Google Shape;156;p12"/>
          <p:cNvPicPr preferRelativeResize="0"/>
          <p:nvPr/>
        </p:nvPicPr>
        <p:blipFill>
          <a:blip r:embed="rId3">
            <a:alphaModFix/>
          </a:blip>
          <a:stretch>
            <a:fillRect/>
          </a:stretch>
        </p:blipFill>
        <p:spPr>
          <a:xfrm>
            <a:off x="161150" y="4979600"/>
            <a:ext cx="2560750" cy="2021650"/>
          </a:xfrm>
          <a:prstGeom prst="rect">
            <a:avLst/>
          </a:prstGeom>
          <a:noFill/>
          <a:ln>
            <a:noFill/>
          </a:ln>
        </p:spPr>
      </p:pic>
      <p:pic>
        <p:nvPicPr>
          <p:cNvPr id="157" name="Google Shape;157;p12"/>
          <p:cNvPicPr preferRelativeResize="0"/>
          <p:nvPr/>
        </p:nvPicPr>
        <p:blipFill>
          <a:blip r:embed="rId4">
            <a:alphaModFix/>
          </a:blip>
          <a:stretch>
            <a:fillRect/>
          </a:stretch>
        </p:blipFill>
        <p:spPr>
          <a:xfrm>
            <a:off x="9167900" y="4191125"/>
            <a:ext cx="3203175" cy="32031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c00111e3e3_0_7"/>
          <p:cNvSpPr txBox="1"/>
          <p:nvPr>
            <p:ph type="title"/>
          </p:nvPr>
        </p:nvSpPr>
        <p:spPr>
          <a:xfrm>
            <a:off x="838200" y="376025"/>
            <a:ext cx="9829800" cy="11853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Clr>
                <a:schemeClr val="dk2"/>
              </a:buClr>
              <a:buSzPct val="39285"/>
              <a:buFont typeface="Arial"/>
              <a:buNone/>
            </a:pPr>
            <a:r>
              <a:rPr lang="en-US" sz="2800">
                <a:latin typeface="Comfortaa"/>
                <a:ea typeface="Comfortaa"/>
                <a:cs typeface="Comfortaa"/>
                <a:sym typeface="Comfortaa"/>
              </a:rPr>
              <a:t>How do I know which school my child will attend? </a:t>
            </a:r>
            <a:endParaRPr sz="2800">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ct val="52380"/>
              <a:buFont typeface="Arial"/>
              <a:buNone/>
            </a:pPr>
            <a:r>
              <a:rPr lang="en-US" sz="2100">
                <a:solidFill>
                  <a:srgbClr val="1C4587"/>
                </a:solidFill>
                <a:latin typeface="Comfortaa"/>
                <a:ea typeface="Comfortaa"/>
                <a:cs typeface="Comfortaa"/>
                <a:sym typeface="Comfortaa"/>
              </a:rPr>
              <a:t>¿Cómo sé a qué escuela asistirá mi hijo?</a:t>
            </a:r>
            <a:endParaRPr sz="2100">
              <a:solidFill>
                <a:srgbClr val="1C4587"/>
              </a:solidFill>
              <a:latin typeface="Comfortaa"/>
              <a:ea typeface="Comfortaa"/>
              <a:cs typeface="Comfortaa"/>
              <a:sym typeface="Comfortaa"/>
            </a:endParaRPr>
          </a:p>
          <a:p>
            <a:pPr indent="0" lvl="0" marL="0" rtl="0" algn="l">
              <a:spcBef>
                <a:spcPts val="0"/>
              </a:spcBef>
              <a:spcAft>
                <a:spcPts val="0"/>
              </a:spcAft>
              <a:buClr>
                <a:schemeClr val="dk2"/>
              </a:buClr>
              <a:buSzPct val="39285"/>
              <a:buFont typeface="Arial"/>
              <a:buNone/>
            </a:pPr>
            <a:r>
              <a:t/>
            </a:r>
            <a:endParaRPr sz="2800">
              <a:latin typeface="Arial"/>
              <a:ea typeface="Arial"/>
              <a:cs typeface="Arial"/>
              <a:sym typeface="Arial"/>
            </a:endParaRPr>
          </a:p>
        </p:txBody>
      </p:sp>
      <p:sp>
        <p:nvSpPr>
          <p:cNvPr id="164" name="Google Shape;164;gc00111e3e3_0_7"/>
          <p:cNvSpPr txBox="1"/>
          <p:nvPr>
            <p:ph idx="1" type="body"/>
          </p:nvPr>
        </p:nvSpPr>
        <p:spPr>
          <a:xfrm>
            <a:off x="957025" y="1235525"/>
            <a:ext cx="4956000" cy="4064700"/>
          </a:xfrm>
          <a:prstGeom prst="rect">
            <a:avLst/>
          </a:prstGeom>
        </p:spPr>
        <p:txBody>
          <a:bodyPr anchorCtr="0" anchor="t" bIns="45700" lIns="91425" spcFirstLastPara="1" rIns="91425" wrap="square" tIns="45700">
            <a:normAutofit/>
          </a:bodyPr>
          <a:lstStyle/>
          <a:p>
            <a:pPr indent="0" lvl="0" marL="0" rtl="0" algn="l">
              <a:lnSpc>
                <a:spcPct val="100000"/>
              </a:lnSpc>
              <a:spcBef>
                <a:spcPts val="1000"/>
              </a:spcBef>
              <a:spcAft>
                <a:spcPts val="0"/>
              </a:spcAft>
              <a:buNone/>
            </a:pPr>
            <a:r>
              <a:rPr lang="en-US" sz="1200">
                <a:latin typeface="Comfortaa"/>
                <a:ea typeface="Comfortaa"/>
                <a:cs typeface="Comfortaa"/>
                <a:sym typeface="Comfortaa"/>
              </a:rPr>
              <a:t>SAUSD is a school of choice District </a:t>
            </a:r>
            <a:endParaRPr sz="1200">
              <a:latin typeface="Comfortaa"/>
              <a:ea typeface="Comfortaa"/>
              <a:cs typeface="Comfortaa"/>
              <a:sym typeface="Comfortaa"/>
            </a:endParaRPr>
          </a:p>
          <a:p>
            <a:pPr indent="0" lvl="0" marL="0" rtl="0" algn="l">
              <a:lnSpc>
                <a:spcPct val="100000"/>
              </a:lnSpc>
              <a:spcBef>
                <a:spcPts val="1000"/>
              </a:spcBef>
              <a:spcAft>
                <a:spcPts val="0"/>
              </a:spcAft>
              <a:buNone/>
            </a:pPr>
            <a:r>
              <a:rPr lang="en-US" sz="1200">
                <a:latin typeface="Comfortaa"/>
                <a:ea typeface="Comfortaa"/>
                <a:cs typeface="Comfortaa"/>
                <a:sym typeface="Comfortaa"/>
              </a:rPr>
              <a:t>Home school is recommended</a:t>
            </a:r>
            <a:endParaRPr sz="1200">
              <a:latin typeface="Comfortaa"/>
              <a:ea typeface="Comfortaa"/>
              <a:cs typeface="Comfortaa"/>
              <a:sym typeface="Comfortaa"/>
            </a:endParaRPr>
          </a:p>
          <a:p>
            <a:pPr indent="0" lvl="0" marL="0" rtl="0" algn="l">
              <a:lnSpc>
                <a:spcPct val="100000"/>
              </a:lnSpc>
              <a:spcBef>
                <a:spcPts val="1000"/>
              </a:spcBef>
              <a:spcAft>
                <a:spcPts val="0"/>
              </a:spcAft>
              <a:buNone/>
            </a:pPr>
            <a:r>
              <a:rPr lang="en-US" sz="1200">
                <a:latin typeface="Comfortaa"/>
                <a:ea typeface="Comfortaa"/>
                <a:cs typeface="Comfortaa"/>
                <a:sym typeface="Comfortaa"/>
              </a:rPr>
              <a:t>If the program your child needs is not offered at your school of residence, we try to choose the closest school</a:t>
            </a:r>
            <a:endParaRPr sz="1200">
              <a:latin typeface="Comfortaa"/>
              <a:ea typeface="Comfortaa"/>
              <a:cs typeface="Comfortaa"/>
              <a:sym typeface="Comfortaa"/>
            </a:endParaRPr>
          </a:p>
          <a:p>
            <a:pPr indent="0" lvl="0" marL="0" rtl="0" algn="l">
              <a:lnSpc>
                <a:spcPct val="100000"/>
              </a:lnSpc>
              <a:spcBef>
                <a:spcPts val="1000"/>
              </a:spcBef>
              <a:spcAft>
                <a:spcPts val="0"/>
              </a:spcAft>
              <a:buNone/>
            </a:pPr>
            <a:r>
              <a:rPr lang="en-US" sz="1200">
                <a:latin typeface="Comfortaa"/>
                <a:ea typeface="Comfortaa"/>
                <a:cs typeface="Comfortaa"/>
                <a:sym typeface="Comfortaa"/>
              </a:rPr>
              <a:t>If your school of choice is not your home school please contact </a:t>
            </a:r>
            <a:endParaRPr sz="1200">
              <a:latin typeface="Comfortaa"/>
              <a:ea typeface="Comfortaa"/>
              <a:cs typeface="Comfortaa"/>
              <a:sym typeface="Comfortaa"/>
            </a:endParaRPr>
          </a:p>
          <a:p>
            <a:pPr indent="0" lvl="0" marL="0" rtl="0" algn="l">
              <a:lnSpc>
                <a:spcPct val="100000"/>
              </a:lnSpc>
              <a:spcBef>
                <a:spcPts val="1000"/>
              </a:spcBef>
              <a:spcAft>
                <a:spcPts val="0"/>
              </a:spcAft>
              <a:buNone/>
            </a:pPr>
            <a:r>
              <a:rPr b="1" lang="en-US" sz="1200">
                <a:solidFill>
                  <a:srgbClr val="333333"/>
                </a:solidFill>
                <a:latin typeface="Comfortaa"/>
                <a:ea typeface="Comfortaa"/>
                <a:cs typeface="Comfortaa"/>
                <a:sym typeface="Comfortaa"/>
              </a:rPr>
              <a:t>Maria Van Quackenbush </a:t>
            </a:r>
            <a:endParaRPr sz="1200">
              <a:solidFill>
                <a:srgbClr val="333333"/>
              </a:solidFill>
              <a:latin typeface="Comfortaa"/>
              <a:ea typeface="Comfortaa"/>
              <a:cs typeface="Comfortaa"/>
              <a:sym typeface="Comfortaa"/>
            </a:endParaRPr>
          </a:p>
          <a:p>
            <a:pPr indent="0" lvl="0" marL="0" rtl="0" algn="l">
              <a:lnSpc>
                <a:spcPct val="100000"/>
              </a:lnSpc>
              <a:spcBef>
                <a:spcPts val="1000"/>
              </a:spcBef>
              <a:spcAft>
                <a:spcPts val="0"/>
              </a:spcAft>
              <a:buNone/>
            </a:pPr>
            <a:r>
              <a:rPr lang="en-US" sz="1200" u="sng">
                <a:solidFill>
                  <a:schemeClr val="hlink"/>
                </a:solidFill>
                <a:latin typeface="Comfortaa"/>
                <a:ea typeface="Comfortaa"/>
                <a:cs typeface="Comfortaa"/>
                <a:sym typeface="Comfortaa"/>
                <a:hlinkClick r:id="rId3"/>
              </a:rPr>
              <a:t>pss.records@sausd.us</a:t>
            </a:r>
            <a:r>
              <a:rPr lang="en-US" sz="1200">
                <a:solidFill>
                  <a:schemeClr val="dk2"/>
                </a:solidFill>
                <a:latin typeface="Comfortaa"/>
                <a:ea typeface="Comfortaa"/>
                <a:cs typeface="Comfortaa"/>
                <a:sym typeface="Comfortaa"/>
              </a:rPr>
              <a:t> </a:t>
            </a:r>
            <a:endParaRPr sz="1200">
              <a:solidFill>
                <a:srgbClr val="333333"/>
              </a:solidFill>
              <a:latin typeface="Comfortaa"/>
              <a:ea typeface="Comfortaa"/>
              <a:cs typeface="Comfortaa"/>
              <a:sym typeface="Comfortaa"/>
            </a:endParaRPr>
          </a:p>
          <a:p>
            <a:pPr indent="0" lvl="0" marL="0" rtl="0" algn="l">
              <a:lnSpc>
                <a:spcPct val="100000"/>
              </a:lnSpc>
              <a:spcBef>
                <a:spcPts val="1000"/>
              </a:spcBef>
              <a:spcAft>
                <a:spcPts val="0"/>
              </a:spcAft>
              <a:buNone/>
            </a:pPr>
            <a:r>
              <a:rPr lang="en-US" sz="1200">
                <a:solidFill>
                  <a:srgbClr val="333333"/>
                </a:solidFill>
                <a:latin typeface="Comfortaa"/>
                <a:ea typeface="Comfortaa"/>
                <a:cs typeface="Comfortaa"/>
                <a:sym typeface="Comfortaa"/>
              </a:rPr>
              <a:t>Monday - Friday</a:t>
            </a:r>
            <a:endParaRPr sz="1200">
              <a:solidFill>
                <a:srgbClr val="333333"/>
              </a:solidFill>
              <a:latin typeface="Comfortaa"/>
              <a:ea typeface="Comfortaa"/>
              <a:cs typeface="Comfortaa"/>
              <a:sym typeface="Comfortaa"/>
            </a:endParaRPr>
          </a:p>
          <a:p>
            <a:pPr indent="0" lvl="0" marL="0" rtl="0" algn="l">
              <a:lnSpc>
                <a:spcPct val="100000"/>
              </a:lnSpc>
              <a:spcBef>
                <a:spcPts val="1000"/>
              </a:spcBef>
              <a:spcAft>
                <a:spcPts val="0"/>
              </a:spcAft>
              <a:buClr>
                <a:schemeClr val="dk2"/>
              </a:buClr>
              <a:buSzPts val="1100"/>
              <a:buFont typeface="Arial"/>
              <a:buNone/>
            </a:pPr>
            <a:r>
              <a:rPr lang="en-US" sz="1200">
                <a:solidFill>
                  <a:srgbClr val="333333"/>
                </a:solidFill>
                <a:latin typeface="Comfortaa"/>
                <a:ea typeface="Comfortaa"/>
                <a:cs typeface="Comfortaa"/>
                <a:sym typeface="Comfortaa"/>
              </a:rPr>
              <a:t>7:30 am to 4:30 pm</a:t>
            </a:r>
            <a:endParaRPr sz="1200">
              <a:solidFill>
                <a:srgbClr val="333333"/>
              </a:solidFill>
              <a:latin typeface="Comfortaa"/>
              <a:ea typeface="Comfortaa"/>
              <a:cs typeface="Comfortaa"/>
              <a:sym typeface="Comfortaa"/>
            </a:endParaRPr>
          </a:p>
          <a:p>
            <a:pPr indent="0" lvl="0" marL="0" rtl="0" algn="l">
              <a:lnSpc>
                <a:spcPct val="100000"/>
              </a:lnSpc>
              <a:spcBef>
                <a:spcPts val="1200"/>
              </a:spcBef>
              <a:spcAft>
                <a:spcPts val="0"/>
              </a:spcAft>
              <a:buClr>
                <a:schemeClr val="dk2"/>
              </a:buClr>
              <a:buSzPts val="1100"/>
              <a:buFont typeface="Arial"/>
              <a:buNone/>
            </a:pPr>
            <a:r>
              <a:rPr lang="en-US" sz="1200">
                <a:solidFill>
                  <a:srgbClr val="333333"/>
                </a:solidFill>
                <a:latin typeface="Comfortaa"/>
                <a:ea typeface="Comfortaa"/>
                <a:cs typeface="Comfortaa"/>
                <a:sym typeface="Comfortaa"/>
              </a:rPr>
              <a:t>(714) 433-3481</a:t>
            </a:r>
            <a:endParaRPr sz="1200">
              <a:solidFill>
                <a:srgbClr val="333333"/>
              </a:solidFill>
              <a:latin typeface="Comfortaa"/>
              <a:ea typeface="Comfortaa"/>
              <a:cs typeface="Comfortaa"/>
              <a:sym typeface="Comfortaa"/>
            </a:endParaRPr>
          </a:p>
          <a:p>
            <a:pPr indent="0" lvl="0" marL="0" rtl="0" algn="l">
              <a:lnSpc>
                <a:spcPct val="100000"/>
              </a:lnSpc>
              <a:spcBef>
                <a:spcPts val="1200"/>
              </a:spcBef>
              <a:spcAft>
                <a:spcPts val="0"/>
              </a:spcAft>
              <a:buNone/>
            </a:pPr>
            <a:r>
              <a:t/>
            </a:r>
            <a:endParaRPr sz="1200">
              <a:solidFill>
                <a:schemeClr val="dk2"/>
              </a:solidFill>
            </a:endParaRPr>
          </a:p>
        </p:txBody>
      </p:sp>
      <p:sp>
        <p:nvSpPr>
          <p:cNvPr id="165" name="Google Shape;165;gc00111e3e3_0_7"/>
          <p:cNvSpPr txBox="1"/>
          <p:nvPr>
            <p:ph idx="2" type="body"/>
          </p:nvPr>
        </p:nvSpPr>
        <p:spPr>
          <a:xfrm>
            <a:off x="6278875" y="1163900"/>
            <a:ext cx="4389000" cy="4279500"/>
          </a:xfrm>
          <a:prstGeom prst="rect">
            <a:avLst/>
          </a:prstGeom>
        </p:spPr>
        <p:txBody>
          <a:bodyPr anchorCtr="0" anchor="t" bIns="45700" lIns="91425" spcFirstLastPara="1" rIns="91425" wrap="square" tIns="45700">
            <a:normAutofit fontScale="85000" lnSpcReduction="10000"/>
          </a:bodyPr>
          <a:lstStyle/>
          <a:p>
            <a:pPr indent="0" lvl="0" marL="0" rtl="0" algn="l">
              <a:lnSpc>
                <a:spcPct val="100000"/>
              </a:lnSpc>
              <a:spcBef>
                <a:spcPts val="1800"/>
              </a:spcBef>
              <a:spcAft>
                <a:spcPts val="0"/>
              </a:spcAft>
              <a:buNone/>
            </a:pPr>
            <a:r>
              <a:rPr lang="en-US" sz="1500">
                <a:solidFill>
                  <a:srgbClr val="1C4587"/>
                </a:solidFill>
                <a:latin typeface="Comfortaa"/>
                <a:ea typeface="Comfortaa"/>
                <a:cs typeface="Comfortaa"/>
                <a:sym typeface="Comfortaa"/>
              </a:rPr>
              <a:t>La </a:t>
            </a:r>
            <a:r>
              <a:rPr lang="en-US" sz="1500">
                <a:solidFill>
                  <a:srgbClr val="1C4587"/>
                </a:solidFill>
                <a:latin typeface="Comfortaa"/>
                <a:ea typeface="Comfortaa"/>
                <a:cs typeface="Comfortaa"/>
                <a:sym typeface="Comfortaa"/>
              </a:rPr>
              <a:t>escuela cerca de casa/hogar es recomendada</a:t>
            </a:r>
            <a:endParaRPr sz="1500">
              <a:solidFill>
                <a:srgbClr val="1C4587"/>
              </a:solidFill>
              <a:latin typeface="Comfortaa"/>
              <a:ea typeface="Comfortaa"/>
              <a:cs typeface="Comfortaa"/>
              <a:sym typeface="Comfortaa"/>
            </a:endParaRPr>
          </a:p>
          <a:p>
            <a:pPr indent="0" lvl="0" marL="0" rtl="0" algn="l">
              <a:lnSpc>
                <a:spcPct val="100000"/>
              </a:lnSpc>
              <a:spcBef>
                <a:spcPts val="0"/>
              </a:spcBef>
              <a:spcAft>
                <a:spcPts val="0"/>
              </a:spcAft>
              <a:buClr>
                <a:schemeClr val="dk2"/>
              </a:buClr>
              <a:buSzPct val="73333"/>
              <a:buFont typeface="Arial"/>
              <a:buNone/>
            </a:pPr>
            <a:r>
              <a:t/>
            </a:r>
            <a:endParaRPr sz="1500">
              <a:solidFill>
                <a:srgbClr val="1C4587"/>
              </a:solidFill>
              <a:latin typeface="Comfortaa"/>
              <a:ea typeface="Comfortaa"/>
              <a:cs typeface="Comfortaa"/>
              <a:sym typeface="Comfortaa"/>
            </a:endParaRPr>
          </a:p>
          <a:p>
            <a:pPr indent="0" lvl="0" marL="0" rtl="0" algn="l">
              <a:lnSpc>
                <a:spcPct val="100000"/>
              </a:lnSpc>
              <a:spcBef>
                <a:spcPts val="0"/>
              </a:spcBef>
              <a:spcAft>
                <a:spcPts val="0"/>
              </a:spcAft>
              <a:buClr>
                <a:schemeClr val="dk2"/>
              </a:buClr>
              <a:buSzPct val="73333"/>
              <a:buFont typeface="Arial"/>
              <a:buNone/>
            </a:pPr>
            <a:r>
              <a:rPr lang="en-US" sz="1500">
                <a:solidFill>
                  <a:srgbClr val="1C4587"/>
                </a:solidFill>
                <a:latin typeface="Comfortaa"/>
                <a:ea typeface="Comfortaa"/>
                <a:cs typeface="Comfortaa"/>
                <a:sym typeface="Comfortaa"/>
              </a:rPr>
              <a:t>Si el programa que requiere su hijo/hija no esta el su escuela de hogar intentamos escoger una escuela más cercana a usted</a:t>
            </a:r>
            <a:endParaRPr sz="1500">
              <a:solidFill>
                <a:srgbClr val="1C4587"/>
              </a:solidFill>
              <a:latin typeface="Comfortaa"/>
              <a:ea typeface="Comfortaa"/>
              <a:cs typeface="Comfortaa"/>
              <a:sym typeface="Comfortaa"/>
            </a:endParaRPr>
          </a:p>
          <a:p>
            <a:pPr indent="0" lvl="0" marL="0" rtl="0" algn="l">
              <a:lnSpc>
                <a:spcPct val="100000"/>
              </a:lnSpc>
              <a:spcBef>
                <a:spcPts val="0"/>
              </a:spcBef>
              <a:spcAft>
                <a:spcPts val="0"/>
              </a:spcAft>
              <a:buClr>
                <a:schemeClr val="dk2"/>
              </a:buClr>
              <a:buSzPct val="73333"/>
              <a:buFont typeface="Arial"/>
              <a:buNone/>
            </a:pPr>
            <a:r>
              <a:t/>
            </a:r>
            <a:endParaRPr sz="1500">
              <a:solidFill>
                <a:srgbClr val="1C4587"/>
              </a:solidFill>
              <a:latin typeface="Comfortaa"/>
              <a:ea typeface="Comfortaa"/>
              <a:cs typeface="Comfortaa"/>
              <a:sym typeface="Comfortaa"/>
            </a:endParaRPr>
          </a:p>
          <a:p>
            <a:pPr indent="0" lvl="0" marL="0" rtl="0" algn="l">
              <a:lnSpc>
                <a:spcPct val="100000"/>
              </a:lnSpc>
              <a:spcBef>
                <a:spcPts val="1800"/>
              </a:spcBef>
              <a:spcAft>
                <a:spcPts val="0"/>
              </a:spcAft>
              <a:buClr>
                <a:schemeClr val="dk2"/>
              </a:buClr>
              <a:buSzPct val="73333"/>
              <a:buFont typeface="Arial"/>
              <a:buNone/>
            </a:pPr>
            <a:r>
              <a:rPr lang="en-US" sz="1500">
                <a:solidFill>
                  <a:srgbClr val="1C4587"/>
                </a:solidFill>
                <a:latin typeface="Comfortaa"/>
                <a:ea typeface="Comfortaa"/>
                <a:cs typeface="Comfortaa"/>
                <a:sym typeface="Comfortaa"/>
              </a:rPr>
              <a:t>El distrito de Santa Ana permite que los padres escojan su escuela de elección. </a:t>
            </a:r>
            <a:r>
              <a:rPr lang="en-US" sz="1500">
                <a:solidFill>
                  <a:srgbClr val="1C4587"/>
                </a:solidFill>
                <a:latin typeface="Comfortaa"/>
                <a:ea typeface="Comfortaa"/>
                <a:cs typeface="Comfortaa"/>
                <a:sym typeface="Comfortaa"/>
              </a:rPr>
              <a:t>Si quiere inscribir a su estudiante en otra escuela dentro del district escolar de Santa Ana por favor de comunicarse con: </a:t>
            </a:r>
            <a:endParaRPr sz="1500">
              <a:solidFill>
                <a:srgbClr val="1C4587"/>
              </a:solidFill>
              <a:latin typeface="Comfortaa"/>
              <a:ea typeface="Comfortaa"/>
              <a:cs typeface="Comfortaa"/>
              <a:sym typeface="Comfortaa"/>
            </a:endParaRPr>
          </a:p>
          <a:p>
            <a:pPr indent="0" lvl="0" marL="0" rtl="0" algn="l">
              <a:lnSpc>
                <a:spcPct val="100000"/>
              </a:lnSpc>
              <a:spcBef>
                <a:spcPts val="1800"/>
              </a:spcBef>
              <a:spcAft>
                <a:spcPts val="0"/>
              </a:spcAft>
              <a:buClr>
                <a:schemeClr val="dk2"/>
              </a:buClr>
              <a:buSzPct val="73333"/>
              <a:buFont typeface="Arial"/>
              <a:buNone/>
            </a:pPr>
            <a:r>
              <a:rPr b="1" lang="en-US" sz="1500">
                <a:solidFill>
                  <a:srgbClr val="333333"/>
                </a:solidFill>
                <a:latin typeface="Comfortaa"/>
                <a:ea typeface="Comfortaa"/>
                <a:cs typeface="Comfortaa"/>
                <a:sym typeface="Comfortaa"/>
              </a:rPr>
              <a:t>Maria Van Quackenbush </a:t>
            </a:r>
            <a:endParaRPr sz="1500">
              <a:solidFill>
                <a:srgbClr val="333333"/>
              </a:solidFill>
              <a:latin typeface="Comfortaa"/>
              <a:ea typeface="Comfortaa"/>
              <a:cs typeface="Comfortaa"/>
              <a:sym typeface="Comfortaa"/>
            </a:endParaRPr>
          </a:p>
          <a:p>
            <a:pPr indent="0" lvl="0" marL="0" rtl="0" algn="l">
              <a:lnSpc>
                <a:spcPct val="100000"/>
              </a:lnSpc>
              <a:spcBef>
                <a:spcPts val="1000"/>
              </a:spcBef>
              <a:spcAft>
                <a:spcPts val="0"/>
              </a:spcAft>
              <a:buClr>
                <a:schemeClr val="dk2"/>
              </a:buClr>
              <a:buSzPct val="73333"/>
              <a:buFont typeface="Arial"/>
              <a:buNone/>
            </a:pPr>
            <a:r>
              <a:rPr lang="en-US" sz="1500" u="sng">
                <a:solidFill>
                  <a:schemeClr val="accent3"/>
                </a:solidFill>
                <a:latin typeface="Comfortaa"/>
                <a:ea typeface="Comfortaa"/>
                <a:cs typeface="Comfortaa"/>
                <a:sym typeface="Comfortaa"/>
                <a:hlinkClick r:id="rId4">
                  <a:extLst>
                    <a:ext uri="{A12FA001-AC4F-418D-AE19-62706E023703}">
                      <ahyp:hlinkClr val="tx"/>
                    </a:ext>
                  </a:extLst>
                </a:hlinkClick>
              </a:rPr>
              <a:t>pss.records@sausd.us</a:t>
            </a:r>
            <a:r>
              <a:rPr lang="en-US" sz="1500">
                <a:solidFill>
                  <a:schemeClr val="dk2"/>
                </a:solidFill>
                <a:latin typeface="Comfortaa"/>
                <a:ea typeface="Comfortaa"/>
                <a:cs typeface="Comfortaa"/>
                <a:sym typeface="Comfortaa"/>
              </a:rPr>
              <a:t> </a:t>
            </a:r>
            <a:endParaRPr sz="1500">
              <a:solidFill>
                <a:srgbClr val="333333"/>
              </a:solidFill>
              <a:latin typeface="Comfortaa"/>
              <a:ea typeface="Comfortaa"/>
              <a:cs typeface="Comfortaa"/>
              <a:sym typeface="Comfortaa"/>
            </a:endParaRPr>
          </a:p>
          <a:p>
            <a:pPr indent="0" lvl="0" marL="0" rtl="0" algn="l">
              <a:lnSpc>
                <a:spcPct val="100000"/>
              </a:lnSpc>
              <a:spcBef>
                <a:spcPts val="1000"/>
              </a:spcBef>
              <a:spcAft>
                <a:spcPts val="0"/>
              </a:spcAft>
              <a:buClr>
                <a:schemeClr val="dk2"/>
              </a:buClr>
              <a:buSzPct val="73333"/>
              <a:buFont typeface="Arial"/>
              <a:buNone/>
            </a:pPr>
            <a:r>
              <a:rPr lang="en-US" sz="1500">
                <a:solidFill>
                  <a:srgbClr val="333333"/>
                </a:solidFill>
                <a:latin typeface="Comfortaa"/>
                <a:ea typeface="Comfortaa"/>
                <a:cs typeface="Comfortaa"/>
                <a:sym typeface="Comfortaa"/>
              </a:rPr>
              <a:t>lunes - viernes</a:t>
            </a:r>
            <a:endParaRPr sz="1500">
              <a:solidFill>
                <a:srgbClr val="333333"/>
              </a:solidFill>
              <a:latin typeface="Comfortaa"/>
              <a:ea typeface="Comfortaa"/>
              <a:cs typeface="Comfortaa"/>
              <a:sym typeface="Comfortaa"/>
            </a:endParaRPr>
          </a:p>
          <a:p>
            <a:pPr indent="0" lvl="0" marL="0" rtl="0" algn="l">
              <a:lnSpc>
                <a:spcPct val="100000"/>
              </a:lnSpc>
              <a:spcBef>
                <a:spcPts val="1000"/>
              </a:spcBef>
              <a:spcAft>
                <a:spcPts val="0"/>
              </a:spcAft>
              <a:buClr>
                <a:schemeClr val="dk2"/>
              </a:buClr>
              <a:buSzPct val="73333"/>
              <a:buFont typeface="Arial"/>
              <a:buNone/>
            </a:pPr>
            <a:r>
              <a:rPr lang="en-US" sz="1500">
                <a:solidFill>
                  <a:srgbClr val="333333"/>
                </a:solidFill>
                <a:latin typeface="Comfortaa"/>
                <a:ea typeface="Comfortaa"/>
                <a:cs typeface="Comfortaa"/>
                <a:sym typeface="Comfortaa"/>
              </a:rPr>
              <a:t>7:30 am a 4:30 pm</a:t>
            </a:r>
            <a:endParaRPr sz="1500">
              <a:solidFill>
                <a:srgbClr val="333333"/>
              </a:solidFill>
              <a:latin typeface="Comfortaa"/>
              <a:ea typeface="Comfortaa"/>
              <a:cs typeface="Comfortaa"/>
              <a:sym typeface="Comfortaa"/>
            </a:endParaRPr>
          </a:p>
          <a:p>
            <a:pPr indent="0" lvl="0" marL="0" rtl="0" algn="l">
              <a:lnSpc>
                <a:spcPct val="100000"/>
              </a:lnSpc>
              <a:spcBef>
                <a:spcPts val="1200"/>
              </a:spcBef>
              <a:spcAft>
                <a:spcPts val="0"/>
              </a:spcAft>
              <a:buClr>
                <a:schemeClr val="dk2"/>
              </a:buClr>
              <a:buSzPct val="73333"/>
              <a:buFont typeface="Arial"/>
              <a:buNone/>
            </a:pPr>
            <a:r>
              <a:rPr lang="en-US" sz="1500">
                <a:solidFill>
                  <a:srgbClr val="333333"/>
                </a:solidFill>
                <a:latin typeface="Comfortaa"/>
                <a:ea typeface="Comfortaa"/>
                <a:cs typeface="Comfortaa"/>
                <a:sym typeface="Comfortaa"/>
              </a:rPr>
              <a:t>(714) 433-3481</a:t>
            </a:r>
            <a:endParaRPr sz="1500">
              <a:solidFill>
                <a:srgbClr val="333333"/>
              </a:solidFill>
              <a:latin typeface="Comfortaa"/>
              <a:ea typeface="Comfortaa"/>
              <a:cs typeface="Comfortaa"/>
              <a:sym typeface="Comfortaa"/>
            </a:endParaRPr>
          </a:p>
          <a:p>
            <a:pPr indent="0" lvl="0" marL="0" rtl="0" algn="l">
              <a:lnSpc>
                <a:spcPct val="115000"/>
              </a:lnSpc>
              <a:spcBef>
                <a:spcPts val="1200"/>
              </a:spcBef>
              <a:spcAft>
                <a:spcPts val="0"/>
              </a:spcAft>
              <a:buClr>
                <a:schemeClr val="dk2"/>
              </a:buClr>
              <a:buSzPct val="61111"/>
              <a:buFont typeface="Arial"/>
              <a:buNone/>
            </a:pPr>
            <a:r>
              <a:rPr lang="en-US" sz="1800">
                <a:solidFill>
                  <a:srgbClr val="1C4587"/>
                </a:solidFill>
                <a:latin typeface="Comfortaa"/>
                <a:ea typeface="Comfortaa"/>
                <a:cs typeface="Comfortaa"/>
                <a:sym typeface="Comfortaa"/>
              </a:rPr>
              <a:t> </a:t>
            </a:r>
            <a:endParaRPr sz="1800">
              <a:solidFill>
                <a:srgbClr val="1C4587"/>
              </a:solidFill>
              <a:latin typeface="Comfortaa"/>
              <a:ea typeface="Comfortaa"/>
              <a:cs typeface="Comfortaa"/>
              <a:sym typeface="Comfortaa"/>
            </a:endParaRPr>
          </a:p>
        </p:txBody>
      </p:sp>
      <p:pic>
        <p:nvPicPr>
          <p:cNvPr id="166" name="Google Shape;166;gc00111e3e3_0_7"/>
          <p:cNvPicPr preferRelativeResize="0"/>
          <p:nvPr/>
        </p:nvPicPr>
        <p:blipFill rotWithShape="1">
          <a:blip r:embed="rId5">
            <a:alphaModFix/>
          </a:blip>
          <a:srcRect b="0" l="0" r="8045" t="0"/>
          <a:stretch/>
        </p:blipFill>
        <p:spPr>
          <a:xfrm>
            <a:off x="8666500" y="4596375"/>
            <a:ext cx="3961949" cy="2154226"/>
          </a:xfrm>
          <a:prstGeom prst="rect">
            <a:avLst/>
          </a:prstGeom>
          <a:noFill/>
          <a:ln>
            <a:noFill/>
          </a:ln>
        </p:spPr>
      </p:pic>
      <p:pic>
        <p:nvPicPr>
          <p:cNvPr id="167" name="Google Shape;167;gc00111e3e3_0_7"/>
          <p:cNvPicPr preferRelativeResize="0"/>
          <p:nvPr/>
        </p:nvPicPr>
        <p:blipFill rotWithShape="1">
          <a:blip r:embed="rId6">
            <a:alphaModFix/>
          </a:blip>
          <a:srcRect b="24763" l="0" r="0" t="19649"/>
          <a:stretch/>
        </p:blipFill>
        <p:spPr>
          <a:xfrm>
            <a:off x="0" y="4418347"/>
            <a:ext cx="4389000" cy="2439652"/>
          </a:xfrm>
          <a:prstGeom prst="rect">
            <a:avLst/>
          </a:prstGeom>
          <a:noFill/>
          <a:ln>
            <a:noFill/>
          </a:ln>
        </p:spPr>
      </p:pic>
      <p:sp>
        <p:nvSpPr>
          <p:cNvPr id="168" name="Google Shape;168;gc00111e3e3_0_7"/>
          <p:cNvSpPr txBox="1"/>
          <p:nvPr/>
        </p:nvSpPr>
        <p:spPr>
          <a:xfrm>
            <a:off x="4014775" y="5300225"/>
            <a:ext cx="51480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lang="en-US" sz="1300">
                <a:solidFill>
                  <a:schemeClr val="dk2"/>
                </a:solidFill>
                <a:latin typeface="Comfortaa"/>
                <a:ea typeface="Comfortaa"/>
                <a:cs typeface="Comfortaa"/>
                <a:sym typeface="Comfortaa"/>
              </a:rPr>
              <a:t>List of SAUSD Schools and contact </a:t>
            </a:r>
            <a:endParaRPr sz="1300">
              <a:solidFill>
                <a:schemeClr val="dk2"/>
              </a:solidFill>
              <a:latin typeface="Comfortaa"/>
              <a:ea typeface="Comfortaa"/>
              <a:cs typeface="Comfortaa"/>
              <a:sym typeface="Comfortaa"/>
            </a:endParaRPr>
          </a:p>
          <a:p>
            <a:pPr indent="0" lvl="0" marL="0" rtl="0" algn="ctr">
              <a:spcBef>
                <a:spcPts val="0"/>
              </a:spcBef>
              <a:spcAft>
                <a:spcPts val="0"/>
              </a:spcAft>
              <a:buClr>
                <a:schemeClr val="dk2"/>
              </a:buClr>
              <a:buSzPts val="1100"/>
              <a:buFont typeface="Arial"/>
              <a:buNone/>
            </a:pPr>
            <a:r>
              <a:rPr lang="en-US" sz="1300">
                <a:solidFill>
                  <a:srgbClr val="1C4587"/>
                </a:solidFill>
                <a:latin typeface="Comfortaa"/>
                <a:ea typeface="Comfortaa"/>
                <a:cs typeface="Comfortaa"/>
                <a:sym typeface="Comfortaa"/>
              </a:rPr>
              <a:t>Lista de escuelas y </a:t>
            </a:r>
            <a:r>
              <a:rPr b="1" lang="en-US" sz="1300">
                <a:solidFill>
                  <a:srgbClr val="1C4587"/>
                </a:solidFill>
                <a:latin typeface="Comfortaa"/>
                <a:ea typeface="Comfortaa"/>
                <a:cs typeface="Comfortaa"/>
                <a:sym typeface="Comfortaa"/>
              </a:rPr>
              <a:t>números</a:t>
            </a:r>
            <a:r>
              <a:rPr lang="en-US" sz="1300">
                <a:solidFill>
                  <a:srgbClr val="1C4587"/>
                </a:solidFill>
                <a:latin typeface="Comfortaa"/>
                <a:ea typeface="Comfortaa"/>
                <a:cs typeface="Comfortaa"/>
                <a:sym typeface="Comfortaa"/>
              </a:rPr>
              <a:t> de contactos  </a:t>
            </a:r>
            <a:endParaRPr sz="1300">
              <a:solidFill>
                <a:srgbClr val="1C4587"/>
              </a:solidFill>
              <a:latin typeface="Comfortaa"/>
              <a:ea typeface="Comfortaa"/>
              <a:cs typeface="Comfortaa"/>
              <a:sym typeface="Comfortaa"/>
            </a:endParaRPr>
          </a:p>
          <a:p>
            <a:pPr indent="0" lvl="0" marL="0" rtl="0" algn="ctr">
              <a:spcBef>
                <a:spcPts val="0"/>
              </a:spcBef>
              <a:spcAft>
                <a:spcPts val="0"/>
              </a:spcAft>
              <a:buClr>
                <a:schemeClr val="dk2"/>
              </a:buClr>
              <a:buSzPts val="1100"/>
              <a:buFont typeface="Arial"/>
              <a:buNone/>
            </a:pPr>
            <a:r>
              <a:t/>
            </a:r>
            <a:endParaRPr sz="1300">
              <a:solidFill>
                <a:schemeClr val="lt1"/>
              </a:solidFill>
              <a:latin typeface="Comfortaa"/>
              <a:ea typeface="Comfortaa"/>
              <a:cs typeface="Comfortaa"/>
              <a:sym typeface="Comfortaa"/>
            </a:endParaRPr>
          </a:p>
          <a:p>
            <a:pPr indent="0" lvl="0" marL="0" rtl="0" algn="ctr">
              <a:spcBef>
                <a:spcPts val="0"/>
              </a:spcBef>
              <a:spcAft>
                <a:spcPts val="0"/>
              </a:spcAft>
              <a:buClr>
                <a:schemeClr val="dk2"/>
              </a:buClr>
              <a:buSzPts val="1100"/>
              <a:buFont typeface="Arial"/>
              <a:buNone/>
            </a:pPr>
            <a:r>
              <a:rPr lang="en-US" sz="1300" u="sng">
                <a:solidFill>
                  <a:srgbClr val="0000FF"/>
                </a:solidFill>
                <a:latin typeface="Comfortaa"/>
                <a:ea typeface="Comfortaa"/>
                <a:cs typeface="Comfortaa"/>
                <a:sym typeface="Comfortaa"/>
                <a:hlinkClick r:id="rId7">
                  <a:extLst>
                    <a:ext uri="{A12FA001-AC4F-418D-AE19-62706E023703}">
                      <ahyp:hlinkClr val="tx"/>
                    </a:ext>
                  </a:extLst>
                </a:hlinkClick>
              </a:rPr>
              <a:t>School Informatio</a:t>
            </a:r>
            <a:r>
              <a:rPr lang="en-US" sz="1300" u="sng">
                <a:solidFill>
                  <a:srgbClr val="1155CC"/>
                </a:solidFill>
                <a:latin typeface="Comfortaa"/>
                <a:ea typeface="Comfortaa"/>
                <a:cs typeface="Comfortaa"/>
                <a:sym typeface="Comfortaa"/>
                <a:hlinkClick r:id="rId8">
                  <a:extLst>
                    <a:ext uri="{A12FA001-AC4F-418D-AE19-62706E023703}">
                      <ahyp:hlinkClr val="tx"/>
                    </a:ext>
                  </a:extLst>
                </a:hlinkClick>
              </a:rPr>
              <a:t>n/ </a:t>
            </a:r>
            <a:r>
              <a:rPr b="1" lang="en-US" sz="1300" u="sng">
                <a:solidFill>
                  <a:srgbClr val="1155CC"/>
                </a:solidFill>
                <a:latin typeface="Comfortaa"/>
                <a:ea typeface="Comfortaa"/>
                <a:cs typeface="Comfortaa"/>
                <a:sym typeface="Comfortaa"/>
                <a:hlinkClick r:id="rId9">
                  <a:extLst>
                    <a:ext uri="{A12FA001-AC4F-418D-AE19-62706E023703}">
                      <ahyp:hlinkClr val="tx"/>
                    </a:ext>
                  </a:extLst>
                </a:hlinkClick>
              </a:rPr>
              <a:t>Información </a:t>
            </a:r>
            <a:r>
              <a:rPr lang="en-US" sz="1300" u="sng">
                <a:solidFill>
                  <a:srgbClr val="1155CC"/>
                </a:solidFill>
                <a:latin typeface="Comfortaa"/>
                <a:ea typeface="Comfortaa"/>
                <a:cs typeface="Comfortaa"/>
                <a:sym typeface="Comfortaa"/>
                <a:hlinkClick r:id="rId10">
                  <a:extLst>
                    <a:ext uri="{A12FA001-AC4F-418D-AE19-62706E023703}">
                      <ahyp:hlinkClr val="tx"/>
                    </a:ext>
                  </a:extLst>
                </a:hlinkClick>
              </a:rPr>
              <a:t>de Escuel</a:t>
            </a:r>
            <a:r>
              <a:rPr lang="en-US" sz="1300" u="sng">
                <a:solidFill>
                  <a:srgbClr val="0000FF"/>
                </a:solidFill>
                <a:latin typeface="Comfortaa"/>
                <a:ea typeface="Comfortaa"/>
                <a:cs typeface="Comfortaa"/>
                <a:sym typeface="Comfortaa"/>
                <a:hlinkClick r:id="rId11">
                  <a:extLst>
                    <a:ext uri="{A12FA001-AC4F-418D-AE19-62706E023703}">
                      <ahyp:hlinkClr val="tx"/>
                    </a:ext>
                  </a:extLst>
                </a:hlinkClick>
              </a:rPr>
              <a:t>as</a:t>
            </a:r>
            <a:r>
              <a:rPr lang="en-US" sz="1300">
                <a:solidFill>
                  <a:srgbClr val="0000FF"/>
                </a:solidFill>
                <a:latin typeface="Comfortaa"/>
                <a:ea typeface="Comfortaa"/>
                <a:cs typeface="Comfortaa"/>
                <a:sym typeface="Comfortaa"/>
              </a:rPr>
              <a:t> </a:t>
            </a:r>
            <a:endParaRPr sz="1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c65a53bd5d_0_11"/>
          <p:cNvSpPr txBox="1"/>
          <p:nvPr>
            <p:ph type="title"/>
          </p:nvPr>
        </p:nvSpPr>
        <p:spPr>
          <a:xfrm>
            <a:off x="838200" y="365125"/>
            <a:ext cx="10317300" cy="1389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latin typeface="Comfortaa"/>
                <a:ea typeface="Comfortaa"/>
                <a:cs typeface="Comfortaa"/>
                <a:sym typeface="Comfortaa"/>
              </a:rPr>
              <a:t>Programs offered</a:t>
            </a:r>
            <a:endParaRPr>
              <a:latin typeface="Comfortaa"/>
              <a:ea typeface="Comfortaa"/>
              <a:cs typeface="Comfortaa"/>
              <a:sym typeface="Comfortaa"/>
            </a:endParaRPr>
          </a:p>
          <a:p>
            <a:pPr indent="0" lvl="0" marL="0" marR="38100" rtl="0" algn="ctr">
              <a:lnSpc>
                <a:spcPct val="128571"/>
              </a:lnSpc>
              <a:spcBef>
                <a:spcPts val="0"/>
              </a:spcBef>
              <a:spcAft>
                <a:spcPts val="0"/>
              </a:spcAft>
              <a:buClr>
                <a:schemeClr val="dk2"/>
              </a:buClr>
              <a:buSzPts val="1100"/>
              <a:buFont typeface="Arial"/>
              <a:buNone/>
            </a:pPr>
            <a:r>
              <a:rPr lang="en-US" sz="2100">
                <a:solidFill>
                  <a:srgbClr val="1C4587"/>
                </a:solidFill>
                <a:latin typeface="Comfortaa"/>
                <a:ea typeface="Comfortaa"/>
                <a:cs typeface="Comfortaa"/>
                <a:sym typeface="Comfortaa"/>
              </a:rPr>
              <a:t>Programas ofrecidos</a:t>
            </a:r>
            <a:endParaRPr sz="2100">
              <a:solidFill>
                <a:srgbClr val="1C4587"/>
              </a:solidFill>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sp>
        <p:nvSpPr>
          <p:cNvPr id="175" name="Google Shape;175;gc65a53bd5d_0_11"/>
          <p:cNvSpPr txBox="1"/>
          <p:nvPr>
            <p:ph idx="1" type="body"/>
          </p:nvPr>
        </p:nvSpPr>
        <p:spPr>
          <a:xfrm>
            <a:off x="1524000" y="1880125"/>
            <a:ext cx="4389000" cy="3420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b="1" lang="en-US" sz="1800">
                <a:solidFill>
                  <a:schemeClr val="dk2"/>
                </a:solidFill>
                <a:latin typeface="Comfortaa"/>
                <a:ea typeface="Comfortaa"/>
                <a:cs typeface="Comfortaa"/>
                <a:sym typeface="Comfortaa"/>
              </a:rPr>
              <a:t>Mild /Moderate (MM) Programs</a:t>
            </a:r>
            <a:endParaRPr sz="1800">
              <a:latin typeface="Comfortaa"/>
              <a:ea typeface="Comfortaa"/>
              <a:cs typeface="Comfortaa"/>
              <a:sym typeface="Comfortaa"/>
            </a:endParaRPr>
          </a:p>
          <a:p>
            <a:pPr indent="0" lvl="0" marL="0" rtl="0" algn="l">
              <a:lnSpc>
                <a:spcPct val="100000"/>
              </a:lnSpc>
              <a:spcBef>
                <a:spcPts val="0"/>
              </a:spcBef>
              <a:spcAft>
                <a:spcPts val="0"/>
              </a:spcAft>
              <a:buNone/>
            </a:pPr>
            <a:r>
              <a:rPr lang="en-US" sz="1800">
                <a:latin typeface="Comfortaa"/>
                <a:ea typeface="Comfortaa"/>
                <a:cs typeface="Comfortaa"/>
                <a:sym typeface="Comfortaa"/>
              </a:rPr>
              <a:t>Inclusive practice (push in/pull out)</a:t>
            </a:r>
            <a:endParaRPr sz="1800">
              <a:latin typeface="Comfortaa"/>
              <a:ea typeface="Comfortaa"/>
              <a:cs typeface="Comfortaa"/>
              <a:sym typeface="Comfortaa"/>
            </a:endParaRPr>
          </a:p>
          <a:p>
            <a:pPr indent="0" lvl="0" marL="0" rtl="0" algn="l">
              <a:lnSpc>
                <a:spcPct val="100000"/>
              </a:lnSpc>
              <a:spcBef>
                <a:spcPts val="0"/>
              </a:spcBef>
              <a:spcAft>
                <a:spcPts val="0"/>
              </a:spcAft>
              <a:buNone/>
            </a:pPr>
            <a:r>
              <a:t/>
            </a:r>
            <a:endParaRPr sz="1800">
              <a:latin typeface="Comfortaa"/>
              <a:ea typeface="Comfortaa"/>
              <a:cs typeface="Comfortaa"/>
              <a:sym typeface="Comfortaa"/>
            </a:endParaRPr>
          </a:p>
          <a:p>
            <a:pPr indent="0" lvl="0" marL="0" marR="38100" rtl="0" algn="l">
              <a:lnSpc>
                <a:spcPct val="128571"/>
              </a:lnSpc>
              <a:spcBef>
                <a:spcPts val="0"/>
              </a:spcBef>
              <a:spcAft>
                <a:spcPts val="0"/>
              </a:spcAft>
              <a:buNone/>
            </a:pPr>
            <a:r>
              <a:rPr b="1" lang="en-US" sz="1800">
                <a:solidFill>
                  <a:srgbClr val="1C4587"/>
                </a:solidFill>
                <a:latin typeface="Comfortaa"/>
                <a:ea typeface="Comfortaa"/>
                <a:cs typeface="Comfortaa"/>
                <a:sym typeface="Comfortaa"/>
              </a:rPr>
              <a:t>Programas leves / moderado</a:t>
            </a:r>
            <a:endParaRPr b="1" sz="1800">
              <a:solidFill>
                <a:srgbClr val="1C4587"/>
              </a:solidFill>
              <a:latin typeface="Comfortaa"/>
              <a:ea typeface="Comfortaa"/>
              <a:cs typeface="Comfortaa"/>
              <a:sym typeface="Comfortaa"/>
            </a:endParaRPr>
          </a:p>
          <a:p>
            <a:pPr indent="0" lvl="0" marL="0" marR="38100" rtl="0" algn="l">
              <a:lnSpc>
                <a:spcPct val="128571"/>
              </a:lnSpc>
              <a:spcBef>
                <a:spcPts val="0"/>
              </a:spcBef>
              <a:spcAft>
                <a:spcPts val="0"/>
              </a:spcAft>
              <a:buNone/>
            </a:pPr>
            <a:r>
              <a:rPr lang="en-US" sz="1800">
                <a:solidFill>
                  <a:srgbClr val="1C4587"/>
                </a:solidFill>
              </a:rPr>
              <a:t>Práctica inclusiva (</a:t>
            </a:r>
            <a:r>
              <a:rPr lang="en-US" sz="1800">
                <a:solidFill>
                  <a:srgbClr val="1C4587"/>
                </a:solidFill>
                <a:latin typeface="Roboto"/>
                <a:ea typeface="Roboto"/>
                <a:cs typeface="Roboto"/>
                <a:sym typeface="Roboto"/>
              </a:rPr>
              <a:t>dentro o fuera de la clase general)</a:t>
            </a:r>
            <a:endParaRPr sz="1800">
              <a:solidFill>
                <a:srgbClr val="073763"/>
              </a:solidFill>
              <a:highlight>
                <a:srgbClr val="F8F9FA"/>
              </a:highlight>
              <a:latin typeface="Comfortaa"/>
              <a:ea typeface="Comfortaa"/>
              <a:cs typeface="Comfortaa"/>
              <a:sym typeface="Comfortaa"/>
            </a:endParaRPr>
          </a:p>
          <a:p>
            <a:pPr indent="0" lvl="0" marL="0" rtl="0" algn="l">
              <a:lnSpc>
                <a:spcPct val="100000"/>
              </a:lnSpc>
              <a:spcBef>
                <a:spcPts val="0"/>
              </a:spcBef>
              <a:spcAft>
                <a:spcPts val="0"/>
              </a:spcAft>
              <a:buNone/>
            </a:pPr>
            <a:r>
              <a:t/>
            </a:r>
            <a:endParaRPr sz="1800">
              <a:latin typeface="Comfortaa"/>
              <a:ea typeface="Comfortaa"/>
              <a:cs typeface="Comfortaa"/>
              <a:sym typeface="Comfortaa"/>
            </a:endParaRPr>
          </a:p>
          <a:p>
            <a:pPr indent="0" lvl="0" marL="0" rtl="0" algn="l">
              <a:lnSpc>
                <a:spcPct val="100000"/>
              </a:lnSpc>
              <a:spcBef>
                <a:spcPts val="0"/>
              </a:spcBef>
              <a:spcAft>
                <a:spcPts val="0"/>
              </a:spcAft>
              <a:buNone/>
            </a:pPr>
            <a:r>
              <a:t/>
            </a:r>
            <a:endParaRPr b="1" sz="1800">
              <a:solidFill>
                <a:schemeClr val="dk2"/>
              </a:solidFill>
              <a:latin typeface="Comfortaa"/>
              <a:ea typeface="Comfortaa"/>
              <a:cs typeface="Comfortaa"/>
              <a:sym typeface="Comfortaa"/>
            </a:endParaRPr>
          </a:p>
        </p:txBody>
      </p:sp>
      <p:sp>
        <p:nvSpPr>
          <p:cNvPr id="176" name="Google Shape;176;gc65a53bd5d_0_11"/>
          <p:cNvSpPr txBox="1"/>
          <p:nvPr/>
        </p:nvSpPr>
        <p:spPr>
          <a:xfrm>
            <a:off x="7053025" y="1754725"/>
            <a:ext cx="4389000" cy="288390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b="1" lang="en-US" sz="1800">
                <a:solidFill>
                  <a:schemeClr val="dk2"/>
                </a:solidFill>
                <a:latin typeface="Comfortaa"/>
                <a:ea typeface="Comfortaa"/>
                <a:cs typeface="Comfortaa"/>
                <a:sym typeface="Comfortaa"/>
              </a:rPr>
              <a:t>Moderate/Severe (MS) Programs </a:t>
            </a:r>
            <a:r>
              <a:rPr lang="en-US" sz="1800">
                <a:solidFill>
                  <a:schemeClr val="dk2"/>
                </a:solidFill>
                <a:latin typeface="Comfortaa"/>
                <a:ea typeface="Comfortaa"/>
                <a:cs typeface="Comfortaa"/>
                <a:sym typeface="Comfortaa"/>
              </a:rPr>
              <a:t>(not offered at all schools)</a:t>
            </a:r>
            <a:endParaRPr sz="1800">
              <a:solidFill>
                <a:schemeClr val="dk2"/>
              </a:solidFill>
              <a:latin typeface="Comfortaa"/>
              <a:ea typeface="Comfortaa"/>
              <a:cs typeface="Comfortaa"/>
              <a:sym typeface="Comfortaa"/>
            </a:endParaRPr>
          </a:p>
          <a:p>
            <a:pPr indent="0" lvl="0" marL="0" marR="38100" rtl="0" algn="l">
              <a:lnSpc>
                <a:spcPct val="128571"/>
              </a:lnSpc>
              <a:spcBef>
                <a:spcPts val="0"/>
              </a:spcBef>
              <a:spcAft>
                <a:spcPts val="0"/>
              </a:spcAft>
              <a:buNone/>
            </a:pPr>
            <a:r>
              <a:t/>
            </a:r>
            <a:endParaRPr b="1" sz="1800">
              <a:solidFill>
                <a:srgbClr val="1C4587"/>
              </a:solidFill>
              <a:latin typeface="Comfortaa"/>
              <a:ea typeface="Comfortaa"/>
              <a:cs typeface="Comfortaa"/>
              <a:sym typeface="Comfortaa"/>
            </a:endParaRPr>
          </a:p>
          <a:p>
            <a:pPr indent="0" lvl="0" marL="0" marR="38100" rtl="0" algn="l">
              <a:lnSpc>
                <a:spcPct val="128571"/>
              </a:lnSpc>
              <a:spcBef>
                <a:spcPts val="0"/>
              </a:spcBef>
              <a:spcAft>
                <a:spcPts val="0"/>
              </a:spcAft>
              <a:buNone/>
            </a:pPr>
            <a:r>
              <a:rPr b="1" lang="en-US" sz="1800">
                <a:solidFill>
                  <a:srgbClr val="1C4587"/>
                </a:solidFill>
                <a:latin typeface="Comfortaa"/>
                <a:ea typeface="Comfortaa"/>
                <a:cs typeface="Comfortaa"/>
                <a:sym typeface="Comfortaa"/>
              </a:rPr>
              <a:t>Programas </a:t>
            </a:r>
            <a:r>
              <a:rPr b="1" lang="en-US" sz="1800">
                <a:solidFill>
                  <a:srgbClr val="1C4587"/>
                </a:solidFill>
                <a:latin typeface="Comfortaa"/>
                <a:ea typeface="Comfortaa"/>
                <a:cs typeface="Comfortaa"/>
                <a:sym typeface="Comfortaa"/>
              </a:rPr>
              <a:t>moderados / severos </a:t>
            </a:r>
            <a:r>
              <a:rPr lang="en-US" sz="1800">
                <a:solidFill>
                  <a:srgbClr val="1C4587"/>
                </a:solidFill>
                <a:latin typeface="Comfortaa"/>
                <a:ea typeface="Comfortaa"/>
                <a:cs typeface="Comfortaa"/>
                <a:sym typeface="Comfortaa"/>
              </a:rPr>
              <a:t>(no se ofrece en todas las escuelas)</a:t>
            </a:r>
            <a:endParaRPr sz="1800">
              <a:solidFill>
                <a:srgbClr val="1C4587"/>
              </a:solidFill>
              <a:latin typeface="Comfortaa"/>
              <a:ea typeface="Comfortaa"/>
              <a:cs typeface="Comfortaa"/>
              <a:sym typeface="Comfortaa"/>
            </a:endParaRPr>
          </a:p>
          <a:p>
            <a:pPr indent="0" lvl="0" marL="0" marR="38100" rtl="0" algn="l">
              <a:lnSpc>
                <a:spcPct val="128571"/>
              </a:lnSpc>
              <a:spcBef>
                <a:spcPts val="0"/>
              </a:spcBef>
              <a:spcAft>
                <a:spcPts val="0"/>
              </a:spcAft>
              <a:buNone/>
            </a:pPr>
            <a:r>
              <a:t/>
            </a:r>
            <a:endParaRPr sz="1750">
              <a:solidFill>
                <a:srgbClr val="1C4587"/>
              </a:solidFill>
              <a:latin typeface="Comfortaa"/>
              <a:ea typeface="Comfortaa"/>
              <a:cs typeface="Comfortaa"/>
              <a:sym typeface="Comfortaa"/>
            </a:endParaRPr>
          </a:p>
          <a:p>
            <a:pPr indent="0" lvl="0" marL="0" marR="38100" rtl="0" algn="l">
              <a:lnSpc>
                <a:spcPct val="128571"/>
              </a:lnSpc>
              <a:spcBef>
                <a:spcPts val="0"/>
              </a:spcBef>
              <a:spcAft>
                <a:spcPts val="0"/>
              </a:spcAft>
              <a:buNone/>
            </a:pPr>
            <a:r>
              <a:t/>
            </a:r>
            <a:endParaRPr/>
          </a:p>
        </p:txBody>
      </p:sp>
      <p:pic>
        <p:nvPicPr>
          <p:cNvPr id="177" name="Google Shape;177;gc65a53bd5d_0_11"/>
          <p:cNvPicPr preferRelativeResize="0"/>
          <p:nvPr/>
        </p:nvPicPr>
        <p:blipFill>
          <a:blip r:embed="rId3">
            <a:alphaModFix/>
          </a:blip>
          <a:stretch>
            <a:fillRect/>
          </a:stretch>
        </p:blipFill>
        <p:spPr>
          <a:xfrm>
            <a:off x="-1169875" y="4044975"/>
            <a:ext cx="7920451" cy="3011425"/>
          </a:xfrm>
          <a:prstGeom prst="rect">
            <a:avLst/>
          </a:prstGeom>
          <a:noFill/>
          <a:ln>
            <a:noFill/>
          </a:ln>
        </p:spPr>
      </p:pic>
      <p:pic>
        <p:nvPicPr>
          <p:cNvPr id="178" name="Google Shape;178;gc65a53bd5d_0_11"/>
          <p:cNvPicPr preferRelativeResize="0"/>
          <p:nvPr/>
        </p:nvPicPr>
        <p:blipFill>
          <a:blip r:embed="rId4">
            <a:alphaModFix/>
          </a:blip>
          <a:stretch>
            <a:fillRect/>
          </a:stretch>
        </p:blipFill>
        <p:spPr>
          <a:xfrm>
            <a:off x="6902976" y="4791025"/>
            <a:ext cx="1967758" cy="1914575"/>
          </a:xfrm>
          <a:prstGeom prst="rect">
            <a:avLst/>
          </a:prstGeom>
          <a:noFill/>
          <a:ln>
            <a:noFill/>
          </a:ln>
        </p:spPr>
      </p:pic>
      <p:pic>
        <p:nvPicPr>
          <p:cNvPr id="179" name="Google Shape;179;gc65a53bd5d_0_11"/>
          <p:cNvPicPr preferRelativeResize="0"/>
          <p:nvPr/>
        </p:nvPicPr>
        <p:blipFill>
          <a:blip r:embed="rId5">
            <a:alphaModFix/>
          </a:blip>
          <a:stretch>
            <a:fillRect/>
          </a:stretch>
        </p:blipFill>
        <p:spPr>
          <a:xfrm>
            <a:off x="4403350" y="5087041"/>
            <a:ext cx="1967750" cy="17709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3"/>
          <p:cNvSpPr txBox="1"/>
          <p:nvPr>
            <p:ph type="title"/>
          </p:nvPr>
        </p:nvSpPr>
        <p:spPr>
          <a:xfrm>
            <a:off x="838200" y="217650"/>
            <a:ext cx="9829800" cy="1286400"/>
          </a:xfrm>
          <a:prstGeom prst="rect">
            <a:avLst/>
          </a:prstGeom>
          <a:noFill/>
          <a:ln>
            <a:noFill/>
          </a:ln>
        </p:spPr>
        <p:txBody>
          <a:bodyPr anchorCtr="0" anchor="b" bIns="45700" lIns="91425" spcFirstLastPara="1" rIns="91425" wrap="square" tIns="45700">
            <a:normAutofit fontScale="90000"/>
          </a:bodyPr>
          <a:lstStyle/>
          <a:p>
            <a:pPr indent="0" lvl="0" marL="0" rtl="0" algn="ctr">
              <a:spcBef>
                <a:spcPts val="0"/>
              </a:spcBef>
              <a:spcAft>
                <a:spcPts val="0"/>
              </a:spcAft>
              <a:buClr>
                <a:schemeClr val="dk2"/>
              </a:buClr>
              <a:buSzPct val="34375"/>
              <a:buFont typeface="Arial"/>
              <a:buNone/>
            </a:pPr>
            <a:r>
              <a:rPr lang="en-US">
                <a:latin typeface="Comfortaa"/>
                <a:ea typeface="Comfortaa"/>
                <a:cs typeface="Comfortaa"/>
                <a:sym typeface="Comfortaa"/>
              </a:rPr>
              <a:t>How will services look like at the Elementary level? </a:t>
            </a:r>
            <a:endParaRPr>
              <a:latin typeface="Comfortaa"/>
              <a:ea typeface="Comfortaa"/>
              <a:cs typeface="Comfortaa"/>
              <a:sym typeface="Comfortaa"/>
            </a:endParaRPr>
          </a:p>
          <a:p>
            <a:pPr indent="0" lvl="0" marL="0" rtl="0" algn="ctr">
              <a:lnSpc>
                <a:spcPct val="115000"/>
              </a:lnSpc>
              <a:spcBef>
                <a:spcPts val="0"/>
              </a:spcBef>
              <a:spcAft>
                <a:spcPts val="0"/>
              </a:spcAft>
              <a:buClr>
                <a:schemeClr val="dk2"/>
              </a:buClr>
              <a:buSzPct val="100000"/>
              <a:buFont typeface="Arial"/>
              <a:buNone/>
            </a:pPr>
            <a:r>
              <a:t/>
            </a:r>
            <a:endParaRPr sz="1100">
              <a:solidFill>
                <a:schemeClr val="dk2"/>
              </a:solidFill>
              <a:latin typeface="Comfortaa"/>
              <a:ea typeface="Comfortaa"/>
              <a:cs typeface="Comfortaa"/>
              <a:sym typeface="Comfortaa"/>
            </a:endParaRPr>
          </a:p>
          <a:p>
            <a:pPr indent="0" lvl="0" marL="0" rtl="0" algn="ctr">
              <a:lnSpc>
                <a:spcPct val="115000"/>
              </a:lnSpc>
              <a:spcBef>
                <a:spcPts val="0"/>
              </a:spcBef>
              <a:spcAft>
                <a:spcPts val="0"/>
              </a:spcAft>
              <a:buClr>
                <a:schemeClr val="dk2"/>
              </a:buClr>
              <a:buSzPct val="50000"/>
              <a:buFont typeface="Arial"/>
              <a:buNone/>
            </a:pPr>
            <a:r>
              <a:rPr lang="en-US" sz="2200">
                <a:solidFill>
                  <a:srgbClr val="1C4587"/>
                </a:solidFill>
                <a:latin typeface="Comfortaa"/>
                <a:ea typeface="Comfortaa"/>
                <a:cs typeface="Comfortaa"/>
                <a:sym typeface="Comfortaa"/>
              </a:rPr>
              <a:t>Cómo </a:t>
            </a:r>
            <a:r>
              <a:rPr lang="en-US" sz="1850">
                <a:solidFill>
                  <a:srgbClr val="1C4587"/>
                </a:solidFill>
                <a:latin typeface="Comfortaa"/>
                <a:ea typeface="Comfortaa"/>
                <a:cs typeface="Comfortaa"/>
                <a:sym typeface="Comfortaa"/>
              </a:rPr>
              <a:t>s</a:t>
            </a:r>
            <a:r>
              <a:rPr b="1" lang="en-US" sz="1850">
                <a:solidFill>
                  <a:srgbClr val="1C4587"/>
                </a:solidFill>
                <a:latin typeface="Comfortaa"/>
                <a:ea typeface="Comfortaa"/>
                <a:cs typeface="Comfortaa"/>
                <a:sym typeface="Comfortaa"/>
              </a:rPr>
              <a:t>erán</a:t>
            </a:r>
            <a:r>
              <a:rPr lang="en-US" sz="1850">
                <a:solidFill>
                  <a:srgbClr val="1C4587"/>
                </a:solidFill>
                <a:latin typeface="Comfortaa"/>
                <a:ea typeface="Comfortaa"/>
                <a:cs typeface="Comfortaa"/>
                <a:sym typeface="Comfortaa"/>
              </a:rPr>
              <a:t> </a:t>
            </a:r>
            <a:r>
              <a:rPr lang="en-US" sz="2200">
                <a:solidFill>
                  <a:srgbClr val="1C4587"/>
                </a:solidFill>
                <a:latin typeface="Comfortaa"/>
                <a:ea typeface="Comfortaa"/>
                <a:cs typeface="Comfortaa"/>
                <a:sym typeface="Comfortaa"/>
              </a:rPr>
              <a:t>los servicios en la escuela primaria? </a:t>
            </a:r>
            <a:endParaRPr sz="2200">
              <a:solidFill>
                <a:srgbClr val="1C4587"/>
              </a:solidFill>
              <a:latin typeface="Comfortaa"/>
              <a:ea typeface="Comfortaa"/>
              <a:cs typeface="Comfortaa"/>
              <a:sym typeface="Comfortaa"/>
            </a:endParaRPr>
          </a:p>
        </p:txBody>
      </p:sp>
      <p:sp>
        <p:nvSpPr>
          <p:cNvPr id="185" name="Google Shape;185;p13"/>
          <p:cNvSpPr txBox="1"/>
          <p:nvPr/>
        </p:nvSpPr>
        <p:spPr>
          <a:xfrm>
            <a:off x="682650" y="2112900"/>
            <a:ext cx="10826700" cy="2816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800"/>
              </a:spcBef>
              <a:spcAft>
                <a:spcPts val="0"/>
              </a:spcAft>
              <a:buClr>
                <a:schemeClr val="dk2"/>
              </a:buClr>
              <a:buSzPts val="1100"/>
              <a:buFont typeface="Arial"/>
              <a:buNone/>
            </a:pPr>
            <a:r>
              <a:rPr b="1" lang="en-US" sz="2000">
                <a:solidFill>
                  <a:schemeClr val="dk1"/>
                </a:solidFill>
                <a:latin typeface="Comfortaa"/>
                <a:ea typeface="Comfortaa"/>
                <a:cs typeface="Comfortaa"/>
                <a:sym typeface="Comfortaa"/>
              </a:rPr>
              <a:t>Related services (example: speech therapy, occupational therapy, ect.) and IEP will follow students to Kindergarten.</a:t>
            </a:r>
            <a:endParaRPr b="1" sz="2000">
              <a:solidFill>
                <a:schemeClr val="dk2"/>
              </a:solidFill>
              <a:latin typeface="Comfortaa"/>
              <a:ea typeface="Comfortaa"/>
              <a:cs typeface="Comfortaa"/>
              <a:sym typeface="Comfortaa"/>
            </a:endParaRPr>
          </a:p>
          <a:p>
            <a:pPr indent="0" lvl="0" marL="0" rtl="0" algn="l">
              <a:lnSpc>
                <a:spcPct val="115000"/>
              </a:lnSpc>
              <a:spcBef>
                <a:spcPts val="0"/>
              </a:spcBef>
              <a:spcAft>
                <a:spcPts val="0"/>
              </a:spcAft>
              <a:buClr>
                <a:schemeClr val="dk2"/>
              </a:buClr>
              <a:buSzPts val="1100"/>
              <a:buFont typeface="Arial"/>
              <a:buNone/>
            </a:pPr>
            <a:r>
              <a:t/>
            </a:r>
            <a:endParaRPr sz="2000">
              <a:solidFill>
                <a:srgbClr val="1C4587"/>
              </a:solidFill>
              <a:latin typeface="Comfortaa"/>
              <a:ea typeface="Comfortaa"/>
              <a:cs typeface="Comfortaa"/>
              <a:sym typeface="Comfortaa"/>
            </a:endParaRPr>
          </a:p>
          <a:p>
            <a:pPr indent="0" lvl="0" marL="0" rtl="0" algn="l">
              <a:lnSpc>
                <a:spcPct val="115000"/>
              </a:lnSpc>
              <a:spcBef>
                <a:spcPts val="0"/>
              </a:spcBef>
              <a:spcAft>
                <a:spcPts val="0"/>
              </a:spcAft>
              <a:buNone/>
            </a:pPr>
            <a:r>
              <a:rPr lang="en-US" sz="2000">
                <a:solidFill>
                  <a:srgbClr val="1C4587"/>
                </a:solidFill>
                <a:latin typeface="Comfortaa"/>
                <a:ea typeface="Comfortaa"/>
                <a:cs typeface="Comfortaa"/>
                <a:sym typeface="Comfortaa"/>
              </a:rPr>
              <a:t>Servicios relacionados con su hijo/hija (ejemplo: terapia de habla, terapia ocupacional, etc.) y Plan de Educación Individualizada seguirán con su estudiante a la escuela primaria. </a:t>
            </a:r>
            <a:endParaRPr sz="2000">
              <a:solidFill>
                <a:srgbClr val="1C4587"/>
              </a:solidFill>
              <a:latin typeface="Comfortaa"/>
              <a:ea typeface="Comfortaa"/>
              <a:cs typeface="Comfortaa"/>
              <a:sym typeface="Comfortaa"/>
            </a:endParaRPr>
          </a:p>
          <a:p>
            <a:pPr indent="0" lvl="0" marL="0" rtl="0" algn="l">
              <a:lnSpc>
                <a:spcPct val="115000"/>
              </a:lnSpc>
              <a:spcBef>
                <a:spcPts val="0"/>
              </a:spcBef>
              <a:spcAft>
                <a:spcPts val="0"/>
              </a:spcAft>
              <a:buNone/>
            </a:pPr>
            <a:r>
              <a:t/>
            </a:r>
            <a:endParaRPr sz="2000">
              <a:solidFill>
                <a:srgbClr val="1C4587"/>
              </a:solidFill>
              <a:latin typeface="Comfortaa"/>
              <a:ea typeface="Comfortaa"/>
              <a:cs typeface="Comfortaa"/>
              <a:sym typeface="Comfortaa"/>
            </a:endParaRPr>
          </a:p>
          <a:p>
            <a:pPr indent="0" lvl="0" marL="0" rtl="0" algn="l">
              <a:lnSpc>
                <a:spcPct val="115000"/>
              </a:lnSpc>
              <a:spcBef>
                <a:spcPts val="0"/>
              </a:spcBef>
              <a:spcAft>
                <a:spcPts val="0"/>
              </a:spcAft>
              <a:buClr>
                <a:schemeClr val="dk2"/>
              </a:buClr>
              <a:buSzPts val="1100"/>
              <a:buFont typeface="Arial"/>
              <a:buNone/>
            </a:pPr>
            <a:r>
              <a:t/>
            </a:r>
            <a:endParaRPr sz="2000">
              <a:solidFill>
                <a:srgbClr val="1C4587"/>
              </a:solidFill>
              <a:latin typeface="Comfortaa"/>
              <a:ea typeface="Comfortaa"/>
              <a:cs typeface="Comfortaa"/>
              <a:sym typeface="Comforta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bfc35a72f4_0_1"/>
          <p:cNvSpPr txBox="1"/>
          <p:nvPr>
            <p:ph type="title"/>
          </p:nvPr>
        </p:nvSpPr>
        <p:spPr>
          <a:xfrm>
            <a:off x="418375" y="214875"/>
            <a:ext cx="11678700" cy="1826400"/>
          </a:xfrm>
          <a:prstGeom prst="rect">
            <a:avLst/>
          </a:prstGeom>
          <a:noFill/>
          <a:ln>
            <a:noFill/>
          </a:ln>
        </p:spPr>
        <p:txBody>
          <a:bodyPr anchorCtr="0" anchor="b" bIns="0" lIns="0" spcFirstLastPara="1" rIns="0" wrap="square" tIns="45700">
            <a:normAutofit/>
          </a:bodyPr>
          <a:lstStyle/>
          <a:p>
            <a:pPr indent="0" lvl="0" marL="0" rtl="0" algn="ctr">
              <a:lnSpc>
                <a:spcPct val="100000"/>
              </a:lnSpc>
              <a:spcBef>
                <a:spcPts val="0"/>
              </a:spcBef>
              <a:spcAft>
                <a:spcPts val="0"/>
              </a:spcAft>
              <a:buClr>
                <a:srgbClr val="FF0000"/>
              </a:buClr>
              <a:buSzPts val="3600"/>
              <a:buFont typeface="Baumans"/>
              <a:buNone/>
            </a:pPr>
            <a:r>
              <a:rPr i="0" lang="en-US" sz="3000" u="none">
                <a:solidFill>
                  <a:srgbClr val="000000"/>
                </a:solidFill>
                <a:latin typeface="Comfortaa"/>
                <a:ea typeface="Comfortaa"/>
                <a:cs typeface="Comfortaa"/>
                <a:sym typeface="Comfortaa"/>
              </a:rPr>
              <a:t>Kindergarten and Transitional Kinder</a:t>
            </a:r>
            <a:endParaRPr i="0" sz="3000" u="none">
              <a:solidFill>
                <a:srgbClr val="000000"/>
              </a:solidFill>
              <a:latin typeface="Comfortaa"/>
              <a:ea typeface="Comfortaa"/>
              <a:cs typeface="Comfortaa"/>
              <a:sym typeface="Comfortaa"/>
            </a:endParaRPr>
          </a:p>
          <a:p>
            <a:pPr indent="0" lvl="0" marL="0" rtl="0" algn="ctr">
              <a:lnSpc>
                <a:spcPct val="100000"/>
              </a:lnSpc>
              <a:spcBef>
                <a:spcPts val="0"/>
              </a:spcBef>
              <a:spcAft>
                <a:spcPts val="0"/>
              </a:spcAft>
              <a:buClr>
                <a:srgbClr val="FF0000"/>
              </a:buClr>
              <a:buSzPts val="3600"/>
              <a:buFont typeface="Baumans"/>
              <a:buNone/>
            </a:pPr>
            <a:r>
              <a:rPr lang="en-US" sz="2200">
                <a:solidFill>
                  <a:srgbClr val="1C4587"/>
                </a:solidFill>
                <a:latin typeface="Comfortaa"/>
                <a:ea typeface="Comfortaa"/>
                <a:cs typeface="Comfortaa"/>
                <a:sym typeface="Comfortaa"/>
              </a:rPr>
              <a:t>Kinder y Kínder de Transición </a:t>
            </a:r>
            <a:endParaRPr sz="2200">
              <a:solidFill>
                <a:srgbClr val="1C4587"/>
              </a:solidFill>
              <a:latin typeface="Comfortaa"/>
              <a:ea typeface="Comfortaa"/>
              <a:cs typeface="Comfortaa"/>
              <a:sym typeface="Comfortaa"/>
            </a:endParaRPr>
          </a:p>
          <a:p>
            <a:pPr indent="0" lvl="0" marL="0" rtl="0" algn="ctr">
              <a:lnSpc>
                <a:spcPct val="100000"/>
              </a:lnSpc>
              <a:spcBef>
                <a:spcPts val="0"/>
              </a:spcBef>
              <a:spcAft>
                <a:spcPts val="0"/>
              </a:spcAft>
              <a:buClr>
                <a:schemeClr val="dk2"/>
              </a:buClr>
              <a:buSzPts val="1710"/>
              <a:buFont typeface="Arial"/>
              <a:buNone/>
            </a:pPr>
            <a:r>
              <a:rPr b="1" lang="en-US" sz="2550">
                <a:solidFill>
                  <a:srgbClr val="980000"/>
                </a:solidFill>
                <a:latin typeface="Comfortaa"/>
                <a:ea typeface="Comfortaa"/>
                <a:cs typeface="Comfortaa"/>
                <a:sym typeface="Comfortaa"/>
              </a:rPr>
              <a:t>Depends on Child’s Birthday </a:t>
            </a:r>
            <a:endParaRPr b="1" sz="2550">
              <a:solidFill>
                <a:srgbClr val="980000"/>
              </a:solidFill>
              <a:latin typeface="Comfortaa"/>
              <a:ea typeface="Comfortaa"/>
              <a:cs typeface="Comfortaa"/>
              <a:sym typeface="Comfortaa"/>
            </a:endParaRPr>
          </a:p>
          <a:p>
            <a:pPr indent="0" lvl="0" marL="0" marR="38100" rtl="0" algn="ctr">
              <a:lnSpc>
                <a:spcPct val="100000"/>
              </a:lnSpc>
              <a:spcBef>
                <a:spcPts val="0"/>
              </a:spcBef>
              <a:spcAft>
                <a:spcPts val="0"/>
              </a:spcAft>
              <a:buClr>
                <a:schemeClr val="dk2"/>
              </a:buClr>
              <a:buSzPts val="1100"/>
              <a:buFont typeface="Arial"/>
              <a:buNone/>
            </a:pPr>
            <a:r>
              <a:rPr b="1" lang="en-US" sz="2550">
                <a:solidFill>
                  <a:srgbClr val="FF0000"/>
                </a:solidFill>
                <a:latin typeface="Comfortaa"/>
                <a:ea typeface="Comfortaa"/>
                <a:cs typeface="Comfortaa"/>
                <a:sym typeface="Comfortaa"/>
              </a:rPr>
              <a:t>Depende del cumpleaños del estudiante</a:t>
            </a:r>
            <a:endParaRPr b="1" sz="2550">
              <a:solidFill>
                <a:srgbClr val="FF0000"/>
              </a:solidFill>
              <a:latin typeface="Comfortaa"/>
              <a:ea typeface="Comfortaa"/>
              <a:cs typeface="Comfortaa"/>
              <a:sym typeface="Comfortaa"/>
            </a:endParaRPr>
          </a:p>
        </p:txBody>
      </p:sp>
      <p:pic>
        <p:nvPicPr>
          <p:cNvPr id="191" name="Google Shape;191;gbfc35a72f4_0_1"/>
          <p:cNvPicPr preferRelativeResize="0"/>
          <p:nvPr/>
        </p:nvPicPr>
        <p:blipFill>
          <a:blip r:embed="rId3">
            <a:alphaModFix/>
          </a:blip>
          <a:stretch>
            <a:fillRect/>
          </a:stretch>
        </p:blipFill>
        <p:spPr>
          <a:xfrm>
            <a:off x="9367701" y="4119975"/>
            <a:ext cx="2729374" cy="2666399"/>
          </a:xfrm>
          <a:prstGeom prst="rect">
            <a:avLst/>
          </a:prstGeom>
          <a:noFill/>
          <a:ln>
            <a:noFill/>
          </a:ln>
        </p:spPr>
      </p:pic>
      <p:pic>
        <p:nvPicPr>
          <p:cNvPr id="192" name="Google Shape;192;gbfc35a72f4_0_1"/>
          <p:cNvPicPr preferRelativeResize="0"/>
          <p:nvPr/>
        </p:nvPicPr>
        <p:blipFill>
          <a:blip r:embed="rId4">
            <a:alphaModFix/>
          </a:blip>
          <a:stretch>
            <a:fillRect/>
          </a:stretch>
        </p:blipFill>
        <p:spPr>
          <a:xfrm>
            <a:off x="-358125" y="3778175"/>
            <a:ext cx="3334950" cy="3334950"/>
          </a:xfrm>
          <a:prstGeom prst="rect">
            <a:avLst/>
          </a:prstGeom>
          <a:noFill/>
          <a:ln>
            <a:noFill/>
          </a:ln>
        </p:spPr>
      </p:pic>
      <p:sp>
        <p:nvSpPr>
          <p:cNvPr id="193" name="Google Shape;193;gbfc35a72f4_0_1"/>
          <p:cNvSpPr/>
          <p:nvPr>
            <p:ph idx="2" type="pic"/>
          </p:nvPr>
        </p:nvSpPr>
        <p:spPr>
          <a:xfrm>
            <a:off x="6535700" y="1639375"/>
            <a:ext cx="5103000" cy="3159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US" sz="1800">
                <a:solidFill>
                  <a:schemeClr val="dk2"/>
                </a:solidFill>
                <a:latin typeface="Comfortaa"/>
                <a:ea typeface="Comfortaa"/>
                <a:cs typeface="Comfortaa"/>
                <a:sym typeface="Comfortaa"/>
              </a:rPr>
              <a:t>Transitional Kinder </a:t>
            </a:r>
            <a:endParaRPr sz="1800">
              <a:solidFill>
                <a:schemeClr val="dk2"/>
              </a:solidFill>
              <a:latin typeface="Comfortaa"/>
              <a:ea typeface="Comfortaa"/>
              <a:cs typeface="Comfortaa"/>
              <a:sym typeface="Comfortaa"/>
            </a:endParaRPr>
          </a:p>
          <a:p>
            <a:pPr indent="0" lvl="0" marL="0" rtl="0" algn="ctr">
              <a:lnSpc>
                <a:spcPct val="100000"/>
              </a:lnSpc>
              <a:spcBef>
                <a:spcPts val="0"/>
              </a:spcBef>
              <a:spcAft>
                <a:spcPts val="0"/>
              </a:spcAft>
              <a:buNone/>
            </a:pPr>
            <a:r>
              <a:rPr lang="en-US" sz="1800">
                <a:solidFill>
                  <a:schemeClr val="dk2"/>
                </a:solidFill>
                <a:latin typeface="Comfortaa"/>
                <a:ea typeface="Comfortaa"/>
                <a:cs typeface="Comfortaa"/>
                <a:sym typeface="Comfortaa"/>
              </a:rPr>
              <a:t>5 years old before December 2, 2016</a:t>
            </a:r>
            <a:endParaRPr sz="1800">
              <a:solidFill>
                <a:schemeClr val="dk2"/>
              </a:solidFill>
              <a:latin typeface="Comfortaa"/>
              <a:ea typeface="Comfortaa"/>
              <a:cs typeface="Comfortaa"/>
              <a:sym typeface="Comfortaa"/>
            </a:endParaRPr>
          </a:p>
          <a:p>
            <a:pPr indent="0" lvl="0" marL="0" marR="38100" rtl="0" algn="ctr">
              <a:lnSpc>
                <a:spcPct val="100000"/>
              </a:lnSpc>
              <a:spcBef>
                <a:spcPts val="0"/>
              </a:spcBef>
              <a:spcAft>
                <a:spcPts val="0"/>
              </a:spcAft>
              <a:buNone/>
            </a:pPr>
            <a:r>
              <a:t/>
            </a:r>
            <a:endParaRPr sz="1800">
              <a:solidFill>
                <a:srgbClr val="1C4587"/>
              </a:solidFill>
              <a:latin typeface="Comfortaa"/>
              <a:ea typeface="Comfortaa"/>
              <a:cs typeface="Comfortaa"/>
              <a:sym typeface="Comfortaa"/>
            </a:endParaRPr>
          </a:p>
          <a:p>
            <a:pPr indent="0" lvl="0" marL="0" marR="38100" rtl="0" algn="ctr">
              <a:lnSpc>
                <a:spcPct val="100000"/>
              </a:lnSpc>
              <a:spcBef>
                <a:spcPts val="0"/>
              </a:spcBef>
              <a:spcAft>
                <a:spcPts val="0"/>
              </a:spcAft>
              <a:buNone/>
            </a:pPr>
            <a:r>
              <a:rPr lang="en-US" sz="1800">
                <a:solidFill>
                  <a:srgbClr val="1C4587"/>
                </a:solidFill>
                <a:latin typeface="Comfortaa"/>
                <a:ea typeface="Comfortaa"/>
                <a:cs typeface="Comfortaa"/>
                <a:sym typeface="Comfortaa"/>
              </a:rPr>
              <a:t>Kínder de Transición </a:t>
            </a:r>
            <a:endParaRPr sz="1800">
              <a:solidFill>
                <a:srgbClr val="1C4587"/>
              </a:solidFill>
              <a:latin typeface="Comfortaa"/>
              <a:ea typeface="Comfortaa"/>
              <a:cs typeface="Comfortaa"/>
              <a:sym typeface="Comfortaa"/>
            </a:endParaRPr>
          </a:p>
          <a:p>
            <a:pPr indent="0" lvl="0" marL="0" marR="38100" rtl="0" algn="ctr">
              <a:lnSpc>
                <a:spcPct val="100000"/>
              </a:lnSpc>
              <a:spcBef>
                <a:spcPts val="0"/>
              </a:spcBef>
              <a:spcAft>
                <a:spcPts val="0"/>
              </a:spcAft>
              <a:buNone/>
            </a:pPr>
            <a:r>
              <a:rPr lang="en-US" sz="1800">
                <a:solidFill>
                  <a:srgbClr val="1C4587"/>
                </a:solidFill>
                <a:latin typeface="Comfortaa"/>
                <a:ea typeface="Comfortaa"/>
                <a:cs typeface="Comfortaa"/>
                <a:sym typeface="Comfortaa"/>
              </a:rPr>
              <a:t>5 años antes del 2 de diciembre del 2016 </a:t>
            </a:r>
            <a:endParaRPr sz="1800">
              <a:solidFill>
                <a:srgbClr val="1C4587"/>
              </a:solidFill>
              <a:latin typeface="Comfortaa"/>
              <a:ea typeface="Comfortaa"/>
              <a:cs typeface="Comfortaa"/>
              <a:sym typeface="Comfortaa"/>
            </a:endParaRPr>
          </a:p>
          <a:p>
            <a:pPr indent="0" lvl="0" marL="0" marR="38100" rtl="0" algn="ctr">
              <a:lnSpc>
                <a:spcPct val="100000"/>
              </a:lnSpc>
              <a:spcBef>
                <a:spcPts val="0"/>
              </a:spcBef>
              <a:spcAft>
                <a:spcPts val="0"/>
              </a:spcAft>
              <a:buNone/>
            </a:pPr>
            <a:r>
              <a:t/>
            </a:r>
            <a:endParaRPr b="1" sz="1800">
              <a:solidFill>
                <a:schemeClr val="dk2"/>
              </a:solidFill>
              <a:latin typeface="Comfortaa"/>
              <a:ea typeface="Comfortaa"/>
              <a:cs typeface="Comfortaa"/>
              <a:sym typeface="Comfortaa"/>
            </a:endParaRPr>
          </a:p>
          <a:p>
            <a:pPr indent="0" lvl="0" marL="0" marR="38100" rtl="0" algn="ctr">
              <a:lnSpc>
                <a:spcPct val="100000"/>
              </a:lnSpc>
              <a:spcBef>
                <a:spcPts val="0"/>
              </a:spcBef>
              <a:spcAft>
                <a:spcPts val="0"/>
              </a:spcAft>
              <a:buNone/>
            </a:pPr>
            <a:r>
              <a:rPr b="1" lang="en-US" sz="1800">
                <a:solidFill>
                  <a:schemeClr val="dk2"/>
                </a:solidFill>
                <a:latin typeface="Comfortaa"/>
                <a:ea typeface="Comfortaa"/>
                <a:cs typeface="Comfortaa"/>
                <a:sym typeface="Comfortaa"/>
              </a:rPr>
              <a:t>9-2-2016  to/a  12-2-2016</a:t>
            </a:r>
            <a:endParaRPr/>
          </a:p>
        </p:txBody>
      </p:sp>
      <p:sp>
        <p:nvSpPr>
          <p:cNvPr id="194" name="Google Shape;194;gbfc35a72f4_0_1"/>
          <p:cNvSpPr/>
          <p:nvPr>
            <p:ph idx="3" type="pic"/>
          </p:nvPr>
        </p:nvSpPr>
        <p:spPr>
          <a:xfrm>
            <a:off x="418375" y="1639375"/>
            <a:ext cx="5204100" cy="315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2"/>
                </a:solidFill>
                <a:latin typeface="Comfortaa"/>
                <a:ea typeface="Comfortaa"/>
                <a:cs typeface="Comfortaa"/>
                <a:sym typeface="Comfortaa"/>
              </a:rPr>
              <a:t>Kindergarten</a:t>
            </a:r>
            <a:endParaRPr sz="1800">
              <a:solidFill>
                <a:schemeClr val="dk2"/>
              </a:solidFill>
              <a:latin typeface="Comfortaa"/>
              <a:ea typeface="Comfortaa"/>
              <a:cs typeface="Comfortaa"/>
              <a:sym typeface="Comfortaa"/>
            </a:endParaRPr>
          </a:p>
          <a:p>
            <a:pPr indent="0" lvl="0" marL="0" rtl="0" algn="ctr">
              <a:spcBef>
                <a:spcPts val="0"/>
              </a:spcBef>
              <a:spcAft>
                <a:spcPts val="0"/>
              </a:spcAft>
              <a:buNone/>
            </a:pPr>
            <a:r>
              <a:rPr lang="en-US" sz="1800">
                <a:solidFill>
                  <a:schemeClr val="dk2"/>
                </a:solidFill>
                <a:latin typeface="Comfortaa"/>
                <a:ea typeface="Comfortaa"/>
                <a:cs typeface="Comfortaa"/>
                <a:sym typeface="Comfortaa"/>
              </a:rPr>
              <a:t>5 years before September 2, 2016 </a:t>
            </a:r>
            <a:endParaRPr sz="1800">
              <a:solidFill>
                <a:schemeClr val="dk2"/>
              </a:solidFill>
              <a:latin typeface="Comfortaa"/>
              <a:ea typeface="Comfortaa"/>
              <a:cs typeface="Comfortaa"/>
              <a:sym typeface="Comfortaa"/>
            </a:endParaRPr>
          </a:p>
          <a:p>
            <a:pPr indent="0" lvl="0" marL="0" rtl="0" algn="ctr">
              <a:spcBef>
                <a:spcPts val="0"/>
              </a:spcBef>
              <a:spcAft>
                <a:spcPts val="0"/>
              </a:spcAft>
              <a:buClr>
                <a:schemeClr val="dk2"/>
              </a:buClr>
              <a:buSzPts val="1710"/>
              <a:buFont typeface="Arial"/>
              <a:buNone/>
            </a:pPr>
            <a:r>
              <a:t/>
            </a:r>
            <a:endParaRPr sz="1800">
              <a:solidFill>
                <a:schemeClr val="dk2"/>
              </a:solidFill>
              <a:latin typeface="Comfortaa"/>
              <a:ea typeface="Comfortaa"/>
              <a:cs typeface="Comfortaa"/>
              <a:sym typeface="Comfortaa"/>
            </a:endParaRPr>
          </a:p>
          <a:p>
            <a:pPr indent="0" lvl="0" marL="0" rtl="0" algn="ctr">
              <a:spcBef>
                <a:spcPts val="0"/>
              </a:spcBef>
              <a:spcAft>
                <a:spcPts val="0"/>
              </a:spcAft>
              <a:buNone/>
            </a:pPr>
            <a:r>
              <a:rPr lang="en-US" sz="1800">
                <a:solidFill>
                  <a:srgbClr val="1C4587"/>
                </a:solidFill>
                <a:latin typeface="Comfortaa"/>
                <a:ea typeface="Comfortaa"/>
                <a:cs typeface="Comfortaa"/>
                <a:sym typeface="Comfortaa"/>
              </a:rPr>
              <a:t>Kinder</a:t>
            </a:r>
            <a:endParaRPr sz="1800">
              <a:solidFill>
                <a:srgbClr val="1C4587"/>
              </a:solidFill>
              <a:latin typeface="Comfortaa"/>
              <a:ea typeface="Comfortaa"/>
              <a:cs typeface="Comfortaa"/>
              <a:sym typeface="Comfortaa"/>
            </a:endParaRPr>
          </a:p>
          <a:p>
            <a:pPr indent="0" lvl="0" marL="0" rtl="0" algn="l">
              <a:spcBef>
                <a:spcPts val="0"/>
              </a:spcBef>
              <a:spcAft>
                <a:spcPts val="0"/>
              </a:spcAft>
              <a:buNone/>
            </a:pPr>
            <a:r>
              <a:rPr lang="en-US" sz="1800">
                <a:solidFill>
                  <a:srgbClr val="1C4587"/>
                </a:solidFill>
                <a:latin typeface="Comfortaa"/>
                <a:ea typeface="Comfortaa"/>
                <a:cs typeface="Comfortaa"/>
                <a:sym typeface="Comfortaa"/>
              </a:rPr>
              <a:t>5 años antes del 2 de septiembre del 2016 </a:t>
            </a:r>
            <a:endParaRPr sz="1800">
              <a:solidFill>
                <a:srgbClr val="1C4587"/>
              </a:solidFill>
              <a:latin typeface="Comfortaa"/>
              <a:ea typeface="Comfortaa"/>
              <a:cs typeface="Comfortaa"/>
              <a:sym typeface="Comfortaa"/>
            </a:endParaRPr>
          </a:p>
          <a:p>
            <a:pPr indent="0" lvl="0" marL="0" rtl="0" algn="ctr">
              <a:spcBef>
                <a:spcPts val="0"/>
              </a:spcBef>
              <a:spcAft>
                <a:spcPts val="0"/>
              </a:spcAft>
              <a:buNone/>
            </a:pPr>
            <a:r>
              <a:t/>
            </a:r>
            <a:endParaRPr b="1" sz="1800">
              <a:solidFill>
                <a:schemeClr val="dk2"/>
              </a:solidFill>
              <a:latin typeface="Comfortaa"/>
              <a:ea typeface="Comfortaa"/>
              <a:cs typeface="Comfortaa"/>
              <a:sym typeface="Comfortaa"/>
            </a:endParaRPr>
          </a:p>
          <a:p>
            <a:pPr indent="0" lvl="0" marL="0" rtl="0" algn="ctr">
              <a:spcBef>
                <a:spcPts val="0"/>
              </a:spcBef>
              <a:spcAft>
                <a:spcPts val="0"/>
              </a:spcAft>
              <a:buClr>
                <a:schemeClr val="dk2"/>
              </a:buClr>
              <a:buSzPts val="1710"/>
              <a:buFont typeface="Arial"/>
              <a:buNone/>
            </a:pPr>
            <a:r>
              <a:rPr b="1" lang="en-US" sz="1800">
                <a:solidFill>
                  <a:schemeClr val="dk2"/>
                </a:solidFill>
                <a:latin typeface="Comfortaa"/>
                <a:ea typeface="Comfortaa"/>
                <a:cs typeface="Comfortaa"/>
                <a:sym typeface="Comfortaa"/>
              </a:rPr>
              <a:t>9-2-2015  to/a  9-1-2016</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hildren Friends 16x9">
  <a:themeElements>
    <a:clrScheme name="ChildrenFriends">
      <a:dk1>
        <a:srgbClr val="404040"/>
      </a:dk1>
      <a:lt1>
        <a:srgbClr val="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hildrenFriends">
      <a:dk1>
        <a:srgbClr val="404040"/>
      </a:dk1>
      <a:lt1>
        <a:srgbClr val="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2019-01-28T22:05:10Z</dcterms:created>
  <dc:creator>Mendoza, Eskayla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